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6" r:id="rId5"/>
    <p:sldId id="259" r:id="rId6"/>
    <p:sldId id="266" r:id="rId7"/>
    <p:sldId id="267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400" d="100"/>
          <a:sy n="400" d="100"/>
        </p:scale>
        <p:origin x="812" y="4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8494-5C96-AB79-5662-09683CC71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21281-10C2-F926-4BC5-87BA76166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D5C8-8A55-4C76-A2A2-51E15294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3C690-FA4F-F4FA-F3A2-B18E7154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29817-76F1-EF57-26AA-73823259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A7A6-ADB0-0BCD-3F5E-2176814C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CBB3-94D9-AE04-2012-D9F9116A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7551-B42F-57B9-1CD0-61515F9E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642E-98EB-E501-E1C9-D725D644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7CC0-D26F-36EC-92A8-89ACEBDF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4FB83-D3BD-A6BA-839E-D11987909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F2346-458E-95B3-1903-2BA8F3CB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9447-A086-CE05-2B44-3A2280CE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6DCE7-E81C-7419-B7D4-F208B08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5B0CF-0974-8FD1-D1D8-C0995B02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1756-CE5E-7564-19EB-DC31D78F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77CF-6544-95DC-1A3C-6BC46764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7313-78FE-25B9-F0E3-61383C3E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7D6E-2395-2B71-A9EF-BCB4D918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67DC-AFB8-1B1C-0639-37A258B6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0057-D207-89B4-86C6-4B43D811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8ABE3-B4D2-DA7B-BF54-B15E1939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5BE8C-F26B-3C0A-05C6-27CF6930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8AD71-6087-7934-6439-ED559F4E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AB31A-2237-244D-BB53-0F64D7D8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7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3D26-EDC6-C1D8-55AB-ABEC5C47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4458-9FC8-1EF5-3407-C388DA84E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9577F-02F7-EA76-FCC2-0CA6DA857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68C6B-AEB5-4E17-F92B-12BCFEB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66D0F-C1BC-FEF6-5AE3-941D87A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E5136-135E-0123-3C23-A2FF7EA1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7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0EA1-B46B-6930-2468-ADCB67D5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060FF-79F7-7291-ED16-2C214FCF6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9BE28-692F-6C3F-1805-13CCB28D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74A46-A5B1-98B9-9CAB-A065A416F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310F1-F348-385D-1E56-2F2D62255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9C74D-89F9-F22A-19FC-0A221A815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2F8DC-D0B6-4FE2-7187-2A2FDD01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701AB-E695-7588-49F5-4189EE92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A6FF-F1CA-CB3D-4502-DF990B96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CA952-246F-5721-853B-91D66B06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633BA-07A4-0396-360C-655DBB71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B560-46BD-3D22-7886-CF125B48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C7A85-B9CC-A7AB-7471-A50C13DA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6E11E-4724-F6DB-15C7-9DD45FB2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48F6-5F8E-1AC2-20D5-31DBA44B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5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C48-FE06-98D6-9202-A060FCD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8CC7-9D98-8F98-8F6A-FF48C31FB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C8608-E477-B86C-8C3B-16472164F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B3DCB-0CCF-1F2E-C2A6-55498F0C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87957-1D7A-01CA-B9CB-B717B91F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D4F29-BA2C-6491-9C15-B0FD345F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C1AF-4878-6B09-BBD8-DCE7DCAA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D2C81-F623-4008-0A1B-C010DA8B2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5BA5D-62DA-A9AA-2CE1-003C4ABB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5AF2-48AB-B56D-9ACB-4CCBA71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2F29E-3E18-5EE8-0CB8-D2C07BF6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0D36-AD8A-7D34-4C55-6C3D457A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04372-2F1A-C44F-F499-D0B10A88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69E75-684E-F572-E883-B25D1958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3423-F2E1-1E23-DAFD-736582256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1697C-8F89-C38C-6644-69E16FA7F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E5A8-B59E-C923-3623-EE10EFC02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EFD178AB-9D1E-E129-9A83-4955F243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25F7A-E7F1-E995-CAD5-B12DC8F6FFF9}"/>
              </a:ext>
            </a:extLst>
          </p:cNvPr>
          <p:cNvSpPr txBox="1"/>
          <p:nvPr/>
        </p:nvSpPr>
        <p:spPr>
          <a:xfrm>
            <a:off x="2865968" y="4563843"/>
            <a:ext cx="8238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SF Pro Bold" pitchFamily="2" charset="0"/>
                <a:ea typeface="SF Pro Bold" pitchFamily="2" charset="0"/>
                <a:cs typeface="SF Pro Bold" pitchFamily="2" charset="0"/>
              </a:rPr>
              <a:t>By </a:t>
            </a:r>
            <a:r>
              <a:rPr lang="en-US" sz="11500" dirty="0" err="1">
                <a:latin typeface="SF Pro Bold" pitchFamily="2" charset="0"/>
                <a:ea typeface="SF Pro Bold" pitchFamily="2" charset="0"/>
                <a:cs typeface="SF Pro Bold" pitchFamily="2" charset="0"/>
              </a:rPr>
              <a:t>Triforce</a:t>
            </a:r>
            <a:endParaRPr lang="en-US" sz="11500" dirty="0">
              <a:latin typeface="SF Pro Bold" pitchFamily="2" charset="0"/>
              <a:ea typeface="SF Pro Bold" pitchFamily="2" charset="0"/>
              <a:cs typeface="SF Pro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9D4BFD-C69A-3388-2A43-73B61DEF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4EA21276-C67F-2096-64F5-2CCC40ACD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5" t="13104" r="18994" b="67233"/>
          <a:stretch>
            <a:fillRect/>
          </a:stretch>
        </p:blipFill>
        <p:spPr>
          <a:xfrm>
            <a:off x="2924266" y="885333"/>
            <a:ext cx="6951993" cy="1328529"/>
          </a:xfrm>
          <a:custGeom>
            <a:avLst/>
            <a:gdLst/>
            <a:ahLst/>
            <a:cxnLst/>
            <a:rect l="l" t="t" r="r" b="b"/>
            <a:pathLst>
              <a:path w="6951993" h="1328529">
                <a:moveTo>
                  <a:pt x="214898" y="625483"/>
                </a:moveTo>
                <a:lnTo>
                  <a:pt x="214898" y="917233"/>
                </a:lnTo>
                <a:lnTo>
                  <a:pt x="399910" y="917233"/>
                </a:lnTo>
                <a:cubicBezTo>
                  <a:pt x="461581" y="917233"/>
                  <a:pt x="508782" y="904780"/>
                  <a:pt x="541516" y="879875"/>
                </a:cubicBezTo>
                <a:cubicBezTo>
                  <a:pt x="574248" y="854969"/>
                  <a:pt x="590615" y="818797"/>
                  <a:pt x="590615" y="771358"/>
                </a:cubicBezTo>
                <a:lnTo>
                  <a:pt x="590615" y="769935"/>
                </a:lnTo>
                <a:cubicBezTo>
                  <a:pt x="590615" y="738625"/>
                  <a:pt x="583024" y="712178"/>
                  <a:pt x="567844" y="690593"/>
                </a:cubicBezTo>
                <a:cubicBezTo>
                  <a:pt x="552663" y="669008"/>
                  <a:pt x="530248" y="652760"/>
                  <a:pt x="500599" y="641849"/>
                </a:cubicBezTo>
                <a:cubicBezTo>
                  <a:pt x="470950" y="630939"/>
                  <a:pt x="434304" y="625483"/>
                  <a:pt x="390659" y="625483"/>
                </a:cubicBezTo>
                <a:close/>
                <a:moveTo>
                  <a:pt x="4465448" y="461819"/>
                </a:moveTo>
                <a:cubicBezTo>
                  <a:pt x="4432241" y="461819"/>
                  <a:pt x="4403184" y="470951"/>
                  <a:pt x="4378279" y="489215"/>
                </a:cubicBezTo>
                <a:cubicBezTo>
                  <a:pt x="4353374" y="507479"/>
                  <a:pt x="4334042" y="533926"/>
                  <a:pt x="4320285" y="568556"/>
                </a:cubicBezTo>
                <a:cubicBezTo>
                  <a:pt x="4306527" y="603187"/>
                  <a:pt x="4299649" y="645170"/>
                  <a:pt x="4299649" y="694507"/>
                </a:cubicBezTo>
                <a:lnTo>
                  <a:pt x="4299649" y="695930"/>
                </a:lnTo>
                <a:cubicBezTo>
                  <a:pt x="4299649" y="745741"/>
                  <a:pt x="4306409" y="788080"/>
                  <a:pt x="4319929" y="822948"/>
                </a:cubicBezTo>
                <a:cubicBezTo>
                  <a:pt x="4333449" y="857815"/>
                  <a:pt x="4352780" y="884381"/>
                  <a:pt x="4377923" y="902645"/>
                </a:cubicBezTo>
                <a:cubicBezTo>
                  <a:pt x="4403066" y="920909"/>
                  <a:pt x="4432715" y="930041"/>
                  <a:pt x="4466871" y="930041"/>
                </a:cubicBezTo>
                <a:cubicBezTo>
                  <a:pt x="4500553" y="930041"/>
                  <a:pt x="4529846" y="920909"/>
                  <a:pt x="4554752" y="902645"/>
                </a:cubicBezTo>
                <a:cubicBezTo>
                  <a:pt x="4579657" y="884381"/>
                  <a:pt x="4598870" y="857815"/>
                  <a:pt x="4612390" y="822948"/>
                </a:cubicBezTo>
                <a:cubicBezTo>
                  <a:pt x="4625910" y="788080"/>
                  <a:pt x="4632670" y="745741"/>
                  <a:pt x="4632670" y="695930"/>
                </a:cubicBezTo>
                <a:lnTo>
                  <a:pt x="4632670" y="694507"/>
                </a:lnTo>
                <a:cubicBezTo>
                  <a:pt x="4632670" y="645170"/>
                  <a:pt x="4625792" y="603187"/>
                  <a:pt x="4612034" y="568556"/>
                </a:cubicBezTo>
                <a:cubicBezTo>
                  <a:pt x="4598277" y="533926"/>
                  <a:pt x="4578827" y="507479"/>
                  <a:pt x="4553684" y="489215"/>
                </a:cubicBezTo>
                <a:cubicBezTo>
                  <a:pt x="4528542" y="470951"/>
                  <a:pt x="4499129" y="461819"/>
                  <a:pt x="4465448" y="461819"/>
                </a:cubicBezTo>
                <a:close/>
                <a:moveTo>
                  <a:pt x="6591932" y="453991"/>
                </a:moveTo>
                <a:cubicBezTo>
                  <a:pt x="6559673" y="453991"/>
                  <a:pt x="6531091" y="461819"/>
                  <a:pt x="6506186" y="477473"/>
                </a:cubicBezTo>
                <a:cubicBezTo>
                  <a:pt x="6481280" y="493128"/>
                  <a:pt x="6461830" y="516018"/>
                  <a:pt x="6447836" y="546141"/>
                </a:cubicBezTo>
                <a:cubicBezTo>
                  <a:pt x="6440839" y="561203"/>
                  <a:pt x="6435591" y="577955"/>
                  <a:pt x="6432093" y="596397"/>
                </a:cubicBezTo>
                <a:lnTo>
                  <a:pt x="6429684" y="614098"/>
                </a:lnTo>
                <a:lnTo>
                  <a:pt x="6752198" y="614098"/>
                </a:lnTo>
                <a:lnTo>
                  <a:pt x="6749725" y="595330"/>
                </a:lnTo>
                <a:cubicBezTo>
                  <a:pt x="6746286" y="576651"/>
                  <a:pt x="6741127" y="559780"/>
                  <a:pt x="6734249" y="544718"/>
                </a:cubicBezTo>
                <a:cubicBezTo>
                  <a:pt x="6720491" y="514594"/>
                  <a:pt x="6701397" y="491942"/>
                  <a:pt x="6676967" y="476762"/>
                </a:cubicBezTo>
                <a:cubicBezTo>
                  <a:pt x="6652535" y="461581"/>
                  <a:pt x="6624190" y="453991"/>
                  <a:pt x="6591932" y="453991"/>
                </a:cubicBezTo>
                <a:close/>
                <a:moveTo>
                  <a:pt x="3310705" y="314521"/>
                </a:moveTo>
                <a:lnTo>
                  <a:pt x="3518487" y="314521"/>
                </a:lnTo>
                <a:lnTo>
                  <a:pt x="3518487" y="1077339"/>
                </a:lnTo>
                <a:lnTo>
                  <a:pt x="3310705" y="1077339"/>
                </a:lnTo>
                <a:close/>
                <a:moveTo>
                  <a:pt x="853040" y="314521"/>
                </a:moveTo>
                <a:lnTo>
                  <a:pt x="1081459" y="314521"/>
                </a:lnTo>
                <a:lnTo>
                  <a:pt x="1242515" y="910828"/>
                </a:lnTo>
                <a:lnTo>
                  <a:pt x="1248444" y="910828"/>
                </a:lnTo>
                <a:lnTo>
                  <a:pt x="1409500" y="314521"/>
                </a:lnTo>
                <a:lnTo>
                  <a:pt x="1628668" y="314521"/>
                </a:lnTo>
                <a:lnTo>
                  <a:pt x="1366804" y="1090859"/>
                </a:lnTo>
                <a:cubicBezTo>
                  <a:pt x="1346880" y="1150632"/>
                  <a:pt x="1321857" y="1197834"/>
                  <a:pt x="1291732" y="1232465"/>
                </a:cubicBezTo>
                <a:cubicBezTo>
                  <a:pt x="1261609" y="1267095"/>
                  <a:pt x="1225436" y="1291763"/>
                  <a:pt x="1183216" y="1306470"/>
                </a:cubicBezTo>
                <a:cubicBezTo>
                  <a:pt x="1140995" y="1321175"/>
                  <a:pt x="1091658" y="1328529"/>
                  <a:pt x="1035206" y="1328529"/>
                </a:cubicBezTo>
                <a:cubicBezTo>
                  <a:pt x="1014808" y="1328529"/>
                  <a:pt x="995120" y="1327580"/>
                  <a:pt x="976145" y="1325682"/>
                </a:cubicBezTo>
                <a:cubicBezTo>
                  <a:pt x="957169" y="1323785"/>
                  <a:pt x="941514" y="1321650"/>
                  <a:pt x="929180" y="1319278"/>
                </a:cubicBezTo>
                <a:lnTo>
                  <a:pt x="929180" y="1164864"/>
                </a:lnTo>
                <a:cubicBezTo>
                  <a:pt x="936770" y="1166287"/>
                  <a:pt x="946495" y="1167829"/>
                  <a:pt x="958355" y="1169489"/>
                </a:cubicBezTo>
                <a:cubicBezTo>
                  <a:pt x="970215" y="1171150"/>
                  <a:pt x="983735" y="1171980"/>
                  <a:pt x="998915" y="1171980"/>
                </a:cubicBezTo>
                <a:cubicBezTo>
                  <a:pt x="1030225" y="1171980"/>
                  <a:pt x="1054893" y="1166762"/>
                  <a:pt x="1072920" y="1156325"/>
                </a:cubicBezTo>
                <a:cubicBezTo>
                  <a:pt x="1090947" y="1145889"/>
                  <a:pt x="1104467" y="1127862"/>
                  <a:pt x="1113480" y="1102245"/>
                </a:cubicBezTo>
                <a:lnTo>
                  <a:pt x="1122731" y="1077339"/>
                </a:lnTo>
                <a:close/>
                <a:moveTo>
                  <a:pt x="6588374" y="298866"/>
                </a:moveTo>
                <a:cubicBezTo>
                  <a:pt x="6662853" y="298866"/>
                  <a:pt x="6727251" y="314639"/>
                  <a:pt x="6781569" y="346186"/>
                </a:cubicBezTo>
                <a:cubicBezTo>
                  <a:pt x="6835887" y="377733"/>
                  <a:pt x="6877870" y="422207"/>
                  <a:pt x="6907519" y="479608"/>
                </a:cubicBezTo>
                <a:cubicBezTo>
                  <a:pt x="6937169" y="537009"/>
                  <a:pt x="6951993" y="604136"/>
                  <a:pt x="6951993" y="680987"/>
                </a:cubicBezTo>
                <a:lnTo>
                  <a:pt x="6951993" y="745029"/>
                </a:lnTo>
                <a:lnTo>
                  <a:pt x="6427181" y="745029"/>
                </a:lnTo>
                <a:lnTo>
                  <a:pt x="6428157" y="767711"/>
                </a:lnTo>
                <a:cubicBezTo>
                  <a:pt x="6430780" y="797064"/>
                  <a:pt x="6437339" y="822948"/>
                  <a:pt x="6447836" y="845363"/>
                </a:cubicBezTo>
                <a:cubicBezTo>
                  <a:pt x="6461830" y="875249"/>
                  <a:pt x="6481873" y="898139"/>
                  <a:pt x="6507965" y="914031"/>
                </a:cubicBezTo>
                <a:cubicBezTo>
                  <a:pt x="6534057" y="929923"/>
                  <a:pt x="6565129" y="937869"/>
                  <a:pt x="6601183" y="937869"/>
                </a:cubicBezTo>
                <a:cubicBezTo>
                  <a:pt x="6629645" y="937869"/>
                  <a:pt x="6654313" y="933362"/>
                  <a:pt x="6675187" y="924349"/>
                </a:cubicBezTo>
                <a:cubicBezTo>
                  <a:pt x="6696060" y="915335"/>
                  <a:pt x="6713138" y="903950"/>
                  <a:pt x="6726421" y="890193"/>
                </a:cubicBezTo>
                <a:cubicBezTo>
                  <a:pt x="6739704" y="876435"/>
                  <a:pt x="6748717" y="862441"/>
                  <a:pt x="6753461" y="848209"/>
                </a:cubicBezTo>
                <a:lnTo>
                  <a:pt x="6754885" y="843940"/>
                </a:lnTo>
                <a:lnTo>
                  <a:pt x="6945589" y="843940"/>
                </a:lnTo>
                <a:lnTo>
                  <a:pt x="6943455" y="851767"/>
                </a:lnTo>
                <a:cubicBezTo>
                  <a:pt x="6937762" y="879756"/>
                  <a:pt x="6926613" y="907982"/>
                  <a:pt x="6910011" y="936445"/>
                </a:cubicBezTo>
                <a:cubicBezTo>
                  <a:pt x="6893406" y="964909"/>
                  <a:pt x="6870991" y="991000"/>
                  <a:pt x="6842765" y="1014720"/>
                </a:cubicBezTo>
                <a:cubicBezTo>
                  <a:pt x="6814539" y="1038439"/>
                  <a:pt x="6780146" y="1057415"/>
                  <a:pt x="6739586" y="1071646"/>
                </a:cubicBezTo>
                <a:cubicBezTo>
                  <a:pt x="6699025" y="1085878"/>
                  <a:pt x="6651468" y="1092994"/>
                  <a:pt x="6596913" y="1092994"/>
                </a:cubicBezTo>
                <a:cubicBezTo>
                  <a:pt x="6519113" y="1092994"/>
                  <a:pt x="6452225" y="1076983"/>
                  <a:pt x="6396247" y="1044962"/>
                </a:cubicBezTo>
                <a:cubicBezTo>
                  <a:pt x="6340267" y="1012941"/>
                  <a:pt x="6297217" y="967281"/>
                  <a:pt x="6267093" y="907982"/>
                </a:cubicBezTo>
                <a:cubicBezTo>
                  <a:pt x="6236970" y="848683"/>
                  <a:pt x="6221908" y="778474"/>
                  <a:pt x="6221908" y="697353"/>
                </a:cubicBezTo>
                <a:lnTo>
                  <a:pt x="6221908" y="696642"/>
                </a:lnTo>
                <a:cubicBezTo>
                  <a:pt x="6221908" y="615521"/>
                  <a:pt x="6236970" y="545193"/>
                  <a:pt x="6267093" y="485657"/>
                </a:cubicBezTo>
                <a:cubicBezTo>
                  <a:pt x="6297217" y="426121"/>
                  <a:pt x="6339675" y="380105"/>
                  <a:pt x="6394467" y="347609"/>
                </a:cubicBezTo>
                <a:cubicBezTo>
                  <a:pt x="6449259" y="315114"/>
                  <a:pt x="6513895" y="298866"/>
                  <a:pt x="6588374" y="298866"/>
                </a:cubicBezTo>
                <a:close/>
                <a:moveTo>
                  <a:pt x="5805626" y="298866"/>
                </a:moveTo>
                <a:cubicBezTo>
                  <a:pt x="5874887" y="298866"/>
                  <a:pt x="5934897" y="311793"/>
                  <a:pt x="5985657" y="337647"/>
                </a:cubicBezTo>
                <a:cubicBezTo>
                  <a:pt x="6036417" y="363501"/>
                  <a:pt x="6076147" y="398488"/>
                  <a:pt x="6104847" y="442606"/>
                </a:cubicBezTo>
                <a:cubicBezTo>
                  <a:pt x="6133548" y="486724"/>
                  <a:pt x="6149321" y="536298"/>
                  <a:pt x="6152167" y="591327"/>
                </a:cubicBezTo>
                <a:lnTo>
                  <a:pt x="6152167" y="596308"/>
                </a:lnTo>
                <a:lnTo>
                  <a:pt x="5959328" y="596308"/>
                </a:lnTo>
                <a:lnTo>
                  <a:pt x="5957905" y="589904"/>
                </a:lnTo>
                <a:cubicBezTo>
                  <a:pt x="5951738" y="553376"/>
                  <a:pt x="5936083" y="522896"/>
                  <a:pt x="5910941" y="498465"/>
                </a:cubicBezTo>
                <a:cubicBezTo>
                  <a:pt x="5885798" y="474034"/>
                  <a:pt x="5851641" y="461819"/>
                  <a:pt x="5808473" y="461819"/>
                </a:cubicBezTo>
                <a:cubicBezTo>
                  <a:pt x="5774791" y="461819"/>
                  <a:pt x="5745497" y="471188"/>
                  <a:pt x="5720591" y="489926"/>
                </a:cubicBezTo>
                <a:cubicBezTo>
                  <a:pt x="5695686" y="508665"/>
                  <a:pt x="5676473" y="535468"/>
                  <a:pt x="5662953" y="570335"/>
                </a:cubicBezTo>
                <a:cubicBezTo>
                  <a:pt x="5649433" y="605203"/>
                  <a:pt x="5642673" y="646831"/>
                  <a:pt x="5642673" y="695218"/>
                </a:cubicBezTo>
                <a:lnTo>
                  <a:pt x="5642673" y="695930"/>
                </a:lnTo>
                <a:cubicBezTo>
                  <a:pt x="5642673" y="745741"/>
                  <a:pt x="5649433" y="788080"/>
                  <a:pt x="5662953" y="822948"/>
                </a:cubicBezTo>
                <a:cubicBezTo>
                  <a:pt x="5676473" y="857815"/>
                  <a:pt x="5695686" y="884381"/>
                  <a:pt x="5720591" y="902645"/>
                </a:cubicBezTo>
                <a:cubicBezTo>
                  <a:pt x="5745497" y="920909"/>
                  <a:pt x="5775028" y="930041"/>
                  <a:pt x="5809184" y="930041"/>
                </a:cubicBezTo>
                <a:cubicBezTo>
                  <a:pt x="5850930" y="930041"/>
                  <a:pt x="5884493" y="918300"/>
                  <a:pt x="5909873" y="894818"/>
                </a:cubicBezTo>
                <a:cubicBezTo>
                  <a:pt x="5935253" y="871336"/>
                  <a:pt x="5951501" y="840382"/>
                  <a:pt x="5958617" y="801956"/>
                </a:cubicBezTo>
                <a:lnTo>
                  <a:pt x="5959328" y="795552"/>
                </a:lnTo>
                <a:lnTo>
                  <a:pt x="6152879" y="795552"/>
                </a:lnTo>
                <a:lnTo>
                  <a:pt x="6152879" y="799821"/>
                </a:lnTo>
                <a:cubicBezTo>
                  <a:pt x="6149559" y="855325"/>
                  <a:pt x="6133429" y="905136"/>
                  <a:pt x="6104491" y="949254"/>
                </a:cubicBezTo>
                <a:cubicBezTo>
                  <a:pt x="6075553" y="993372"/>
                  <a:pt x="6035823" y="1028358"/>
                  <a:pt x="5985301" y="1054213"/>
                </a:cubicBezTo>
                <a:cubicBezTo>
                  <a:pt x="5934779" y="1080067"/>
                  <a:pt x="5875599" y="1092994"/>
                  <a:pt x="5807761" y="1092994"/>
                </a:cubicBezTo>
                <a:cubicBezTo>
                  <a:pt x="5730435" y="1092994"/>
                  <a:pt x="5663546" y="1076865"/>
                  <a:pt x="5607094" y="1044606"/>
                </a:cubicBezTo>
                <a:cubicBezTo>
                  <a:pt x="5550641" y="1012348"/>
                  <a:pt x="5507235" y="966451"/>
                  <a:pt x="5476874" y="906915"/>
                </a:cubicBezTo>
                <a:cubicBezTo>
                  <a:pt x="5446513" y="847379"/>
                  <a:pt x="5431333" y="776813"/>
                  <a:pt x="5431333" y="695218"/>
                </a:cubicBezTo>
                <a:lnTo>
                  <a:pt x="5431333" y="694507"/>
                </a:lnTo>
                <a:cubicBezTo>
                  <a:pt x="5431333" y="612912"/>
                  <a:pt x="5446632" y="542583"/>
                  <a:pt x="5477229" y="483522"/>
                </a:cubicBezTo>
                <a:cubicBezTo>
                  <a:pt x="5507828" y="424460"/>
                  <a:pt x="5551235" y="378919"/>
                  <a:pt x="5607449" y="346898"/>
                </a:cubicBezTo>
                <a:cubicBezTo>
                  <a:pt x="5663665" y="314876"/>
                  <a:pt x="5729723" y="298866"/>
                  <a:pt x="5805626" y="298866"/>
                </a:cubicBezTo>
                <a:close/>
                <a:moveTo>
                  <a:pt x="5339938" y="298866"/>
                </a:moveTo>
                <a:cubicBezTo>
                  <a:pt x="5351324" y="298866"/>
                  <a:pt x="5362235" y="299577"/>
                  <a:pt x="5372671" y="301001"/>
                </a:cubicBezTo>
                <a:cubicBezTo>
                  <a:pt x="5383108" y="302424"/>
                  <a:pt x="5392122" y="304321"/>
                  <a:pt x="5399711" y="306693"/>
                </a:cubicBezTo>
                <a:lnTo>
                  <a:pt x="5399711" y="489570"/>
                </a:lnTo>
                <a:cubicBezTo>
                  <a:pt x="5391172" y="486250"/>
                  <a:pt x="5380261" y="483522"/>
                  <a:pt x="5366979" y="481387"/>
                </a:cubicBezTo>
                <a:cubicBezTo>
                  <a:pt x="5353696" y="479252"/>
                  <a:pt x="5339465" y="478185"/>
                  <a:pt x="5324283" y="478185"/>
                </a:cubicBezTo>
                <a:cubicBezTo>
                  <a:pt x="5290127" y="478185"/>
                  <a:pt x="5260952" y="484827"/>
                  <a:pt x="5236759" y="498109"/>
                </a:cubicBezTo>
                <a:cubicBezTo>
                  <a:pt x="5212565" y="511392"/>
                  <a:pt x="5194064" y="530842"/>
                  <a:pt x="5181255" y="556459"/>
                </a:cubicBezTo>
                <a:cubicBezTo>
                  <a:pt x="5168446" y="582076"/>
                  <a:pt x="5162042" y="613386"/>
                  <a:pt x="5162042" y="650389"/>
                </a:cubicBezTo>
                <a:lnTo>
                  <a:pt x="5162042" y="1077339"/>
                </a:lnTo>
                <a:lnTo>
                  <a:pt x="4954260" y="1077339"/>
                </a:lnTo>
                <a:lnTo>
                  <a:pt x="4954260" y="314521"/>
                </a:lnTo>
                <a:lnTo>
                  <a:pt x="5162042" y="314521"/>
                </a:lnTo>
                <a:lnTo>
                  <a:pt x="5162042" y="447587"/>
                </a:lnTo>
                <a:lnTo>
                  <a:pt x="5166312" y="447587"/>
                </a:lnTo>
                <a:cubicBezTo>
                  <a:pt x="5177697" y="400622"/>
                  <a:pt x="5198333" y="364094"/>
                  <a:pt x="5228220" y="338003"/>
                </a:cubicBezTo>
                <a:cubicBezTo>
                  <a:pt x="5258106" y="311911"/>
                  <a:pt x="5295346" y="298866"/>
                  <a:pt x="5339938" y="298866"/>
                </a:cubicBezTo>
                <a:close/>
                <a:moveTo>
                  <a:pt x="4465448" y="298866"/>
                </a:moveTo>
                <a:cubicBezTo>
                  <a:pt x="4541825" y="298866"/>
                  <a:pt x="4608358" y="314639"/>
                  <a:pt x="4665047" y="346186"/>
                </a:cubicBezTo>
                <a:cubicBezTo>
                  <a:pt x="4721737" y="377733"/>
                  <a:pt x="4765736" y="423037"/>
                  <a:pt x="4797046" y="482099"/>
                </a:cubicBezTo>
                <a:cubicBezTo>
                  <a:pt x="4828356" y="541160"/>
                  <a:pt x="4844010" y="611963"/>
                  <a:pt x="4844010" y="694507"/>
                </a:cubicBezTo>
                <a:lnTo>
                  <a:pt x="4844010" y="695930"/>
                </a:lnTo>
                <a:cubicBezTo>
                  <a:pt x="4844010" y="778948"/>
                  <a:pt x="4828474" y="850107"/>
                  <a:pt x="4797402" y="909405"/>
                </a:cubicBezTo>
                <a:cubicBezTo>
                  <a:pt x="4766329" y="968704"/>
                  <a:pt x="4722567" y="1014127"/>
                  <a:pt x="4666115" y="1045674"/>
                </a:cubicBezTo>
                <a:cubicBezTo>
                  <a:pt x="4609662" y="1077221"/>
                  <a:pt x="4543011" y="1092994"/>
                  <a:pt x="4466159" y="1092994"/>
                </a:cubicBezTo>
                <a:cubicBezTo>
                  <a:pt x="4388834" y="1092994"/>
                  <a:pt x="4321945" y="1077102"/>
                  <a:pt x="4265493" y="1045318"/>
                </a:cubicBezTo>
                <a:cubicBezTo>
                  <a:pt x="4209040" y="1013534"/>
                  <a:pt x="4165396" y="967992"/>
                  <a:pt x="4134561" y="908694"/>
                </a:cubicBezTo>
                <a:cubicBezTo>
                  <a:pt x="4103726" y="849395"/>
                  <a:pt x="4088308" y="778474"/>
                  <a:pt x="4088308" y="695930"/>
                </a:cubicBezTo>
                <a:lnTo>
                  <a:pt x="4088308" y="694507"/>
                </a:lnTo>
                <a:cubicBezTo>
                  <a:pt x="4088308" y="612437"/>
                  <a:pt x="4103963" y="541872"/>
                  <a:pt x="4135273" y="482810"/>
                </a:cubicBezTo>
                <a:cubicBezTo>
                  <a:pt x="4166582" y="423749"/>
                  <a:pt x="4210463" y="378326"/>
                  <a:pt x="4266916" y="346542"/>
                </a:cubicBezTo>
                <a:cubicBezTo>
                  <a:pt x="4323368" y="314758"/>
                  <a:pt x="4389545" y="298866"/>
                  <a:pt x="4465448" y="298866"/>
                </a:cubicBezTo>
                <a:close/>
                <a:moveTo>
                  <a:pt x="3158714" y="298866"/>
                </a:moveTo>
                <a:cubicBezTo>
                  <a:pt x="3170099" y="298866"/>
                  <a:pt x="3181010" y="299577"/>
                  <a:pt x="3191446" y="301001"/>
                </a:cubicBezTo>
                <a:cubicBezTo>
                  <a:pt x="3201883" y="302424"/>
                  <a:pt x="3210896" y="304321"/>
                  <a:pt x="3218487" y="306693"/>
                </a:cubicBezTo>
                <a:lnTo>
                  <a:pt x="3218487" y="489570"/>
                </a:lnTo>
                <a:cubicBezTo>
                  <a:pt x="3209948" y="486250"/>
                  <a:pt x="3199037" y="483522"/>
                  <a:pt x="3185754" y="481387"/>
                </a:cubicBezTo>
                <a:cubicBezTo>
                  <a:pt x="3172471" y="479252"/>
                  <a:pt x="3158239" y="478185"/>
                  <a:pt x="3143059" y="478185"/>
                </a:cubicBezTo>
                <a:cubicBezTo>
                  <a:pt x="3108903" y="478185"/>
                  <a:pt x="3079728" y="484827"/>
                  <a:pt x="3055534" y="498109"/>
                </a:cubicBezTo>
                <a:cubicBezTo>
                  <a:pt x="3031340" y="511392"/>
                  <a:pt x="3012839" y="530842"/>
                  <a:pt x="3000030" y="556459"/>
                </a:cubicBezTo>
                <a:cubicBezTo>
                  <a:pt x="2987222" y="582076"/>
                  <a:pt x="2980817" y="613386"/>
                  <a:pt x="2980817" y="650389"/>
                </a:cubicBezTo>
                <a:lnTo>
                  <a:pt x="2980817" y="1077339"/>
                </a:lnTo>
                <a:lnTo>
                  <a:pt x="2773035" y="1077339"/>
                </a:lnTo>
                <a:lnTo>
                  <a:pt x="2773035" y="314521"/>
                </a:lnTo>
                <a:lnTo>
                  <a:pt x="2980817" y="314521"/>
                </a:lnTo>
                <a:lnTo>
                  <a:pt x="2980817" y="447587"/>
                </a:lnTo>
                <a:lnTo>
                  <a:pt x="2985087" y="447587"/>
                </a:lnTo>
                <a:cubicBezTo>
                  <a:pt x="2996473" y="400622"/>
                  <a:pt x="3017108" y="364094"/>
                  <a:pt x="3046995" y="338003"/>
                </a:cubicBezTo>
                <a:cubicBezTo>
                  <a:pt x="3076881" y="311911"/>
                  <a:pt x="3114121" y="298866"/>
                  <a:pt x="3158714" y="298866"/>
                </a:cubicBezTo>
                <a:close/>
                <a:moveTo>
                  <a:pt x="214898" y="209918"/>
                </a:moveTo>
                <a:lnTo>
                  <a:pt x="214898" y="479608"/>
                </a:lnTo>
                <a:lnTo>
                  <a:pt x="365043" y="479608"/>
                </a:lnTo>
                <a:cubicBezTo>
                  <a:pt x="425764" y="479608"/>
                  <a:pt x="471898" y="467393"/>
                  <a:pt x="503446" y="442962"/>
                </a:cubicBezTo>
                <a:cubicBezTo>
                  <a:pt x="534992" y="418531"/>
                  <a:pt x="550766" y="384256"/>
                  <a:pt x="550766" y="340138"/>
                </a:cubicBezTo>
                <a:lnTo>
                  <a:pt x="550766" y="338714"/>
                </a:lnTo>
                <a:cubicBezTo>
                  <a:pt x="550766" y="297917"/>
                  <a:pt x="536771" y="266252"/>
                  <a:pt x="508782" y="243718"/>
                </a:cubicBezTo>
                <a:cubicBezTo>
                  <a:pt x="480793" y="221184"/>
                  <a:pt x="441656" y="209918"/>
                  <a:pt x="391371" y="209918"/>
                </a:cubicBezTo>
                <a:close/>
                <a:moveTo>
                  <a:pt x="1958540" y="50523"/>
                </a:moveTo>
                <a:lnTo>
                  <a:pt x="2767612" y="50523"/>
                </a:lnTo>
                <a:lnTo>
                  <a:pt x="2767612" y="227707"/>
                </a:lnTo>
                <a:lnTo>
                  <a:pt x="2470169" y="227707"/>
                </a:lnTo>
                <a:lnTo>
                  <a:pt x="2470169" y="1077339"/>
                </a:lnTo>
                <a:lnTo>
                  <a:pt x="2255271" y="1077339"/>
                </a:lnTo>
                <a:lnTo>
                  <a:pt x="2255271" y="227707"/>
                </a:lnTo>
                <a:lnTo>
                  <a:pt x="1958540" y="227707"/>
                </a:lnTo>
                <a:close/>
                <a:moveTo>
                  <a:pt x="0" y="50523"/>
                </a:moveTo>
                <a:lnTo>
                  <a:pt x="107449" y="50523"/>
                </a:lnTo>
                <a:lnTo>
                  <a:pt x="214898" y="50523"/>
                </a:lnTo>
                <a:lnTo>
                  <a:pt x="446875" y="50523"/>
                </a:lnTo>
                <a:cubicBezTo>
                  <a:pt x="511866" y="50523"/>
                  <a:pt x="567844" y="60959"/>
                  <a:pt x="614808" y="81832"/>
                </a:cubicBezTo>
                <a:cubicBezTo>
                  <a:pt x="661773" y="102706"/>
                  <a:pt x="698064" y="132474"/>
                  <a:pt x="723681" y="171136"/>
                </a:cubicBezTo>
                <a:cubicBezTo>
                  <a:pt x="749298" y="209799"/>
                  <a:pt x="762106" y="255459"/>
                  <a:pt x="762106" y="308116"/>
                </a:cubicBezTo>
                <a:lnTo>
                  <a:pt x="762106" y="309540"/>
                </a:lnTo>
                <a:cubicBezTo>
                  <a:pt x="762106" y="347016"/>
                  <a:pt x="753449" y="381765"/>
                  <a:pt x="736134" y="413787"/>
                </a:cubicBezTo>
                <a:cubicBezTo>
                  <a:pt x="718818" y="445808"/>
                  <a:pt x="695217" y="472374"/>
                  <a:pt x="665331" y="493484"/>
                </a:cubicBezTo>
                <a:cubicBezTo>
                  <a:pt x="635444" y="514594"/>
                  <a:pt x="601526" y="527759"/>
                  <a:pt x="563574" y="532977"/>
                </a:cubicBezTo>
                <a:lnTo>
                  <a:pt x="563574" y="537247"/>
                </a:lnTo>
                <a:cubicBezTo>
                  <a:pt x="611488" y="540567"/>
                  <a:pt x="653945" y="553257"/>
                  <a:pt x="690948" y="575316"/>
                </a:cubicBezTo>
                <a:cubicBezTo>
                  <a:pt x="727951" y="597375"/>
                  <a:pt x="757007" y="626313"/>
                  <a:pt x="778117" y="662130"/>
                </a:cubicBezTo>
                <a:cubicBezTo>
                  <a:pt x="799228" y="697946"/>
                  <a:pt x="809783" y="738388"/>
                  <a:pt x="809783" y="783455"/>
                </a:cubicBezTo>
                <a:lnTo>
                  <a:pt x="809783" y="784878"/>
                </a:lnTo>
                <a:cubicBezTo>
                  <a:pt x="809783" y="844651"/>
                  <a:pt x="795432" y="896359"/>
                  <a:pt x="766732" y="940003"/>
                </a:cubicBezTo>
                <a:cubicBezTo>
                  <a:pt x="738031" y="983647"/>
                  <a:pt x="697234" y="1017448"/>
                  <a:pt x="644339" y="1041404"/>
                </a:cubicBezTo>
                <a:cubicBezTo>
                  <a:pt x="591445" y="1065361"/>
                  <a:pt x="528232" y="1077339"/>
                  <a:pt x="454702" y="1077339"/>
                </a:cubicBezTo>
                <a:lnTo>
                  <a:pt x="214898" y="1077339"/>
                </a:lnTo>
                <a:lnTo>
                  <a:pt x="107449" y="1077339"/>
                </a:lnTo>
                <a:lnTo>
                  <a:pt x="0" y="1077339"/>
                </a:lnTo>
                <a:close/>
                <a:moveTo>
                  <a:pt x="3956028" y="34868"/>
                </a:moveTo>
                <a:cubicBezTo>
                  <a:pt x="3975003" y="34868"/>
                  <a:pt x="3994216" y="35698"/>
                  <a:pt x="4013666" y="37358"/>
                </a:cubicBezTo>
                <a:cubicBezTo>
                  <a:pt x="4033116" y="39019"/>
                  <a:pt x="4048771" y="41035"/>
                  <a:pt x="4060631" y="43407"/>
                </a:cubicBezTo>
                <a:lnTo>
                  <a:pt x="4060631" y="180743"/>
                </a:lnTo>
                <a:cubicBezTo>
                  <a:pt x="4053515" y="179320"/>
                  <a:pt x="4045213" y="178371"/>
                  <a:pt x="4035725" y="177896"/>
                </a:cubicBezTo>
                <a:cubicBezTo>
                  <a:pt x="4026237" y="177422"/>
                  <a:pt x="4016749" y="177185"/>
                  <a:pt x="4007262" y="177185"/>
                </a:cubicBezTo>
                <a:cubicBezTo>
                  <a:pt x="3973106" y="177185"/>
                  <a:pt x="3947963" y="184301"/>
                  <a:pt x="3931834" y="198532"/>
                </a:cubicBezTo>
                <a:cubicBezTo>
                  <a:pt x="3915704" y="212764"/>
                  <a:pt x="3907640" y="233637"/>
                  <a:pt x="3907640" y="261152"/>
                </a:cubicBezTo>
                <a:lnTo>
                  <a:pt x="3907640" y="314521"/>
                </a:lnTo>
                <a:lnTo>
                  <a:pt x="4059208" y="314521"/>
                </a:lnTo>
                <a:lnTo>
                  <a:pt x="4059208" y="471069"/>
                </a:lnTo>
                <a:lnTo>
                  <a:pt x="3912621" y="471069"/>
                </a:lnTo>
                <a:lnTo>
                  <a:pt x="3912621" y="1077339"/>
                </a:lnTo>
                <a:lnTo>
                  <a:pt x="3704839" y="1077339"/>
                </a:lnTo>
                <a:lnTo>
                  <a:pt x="3704839" y="471069"/>
                </a:lnTo>
                <a:lnTo>
                  <a:pt x="3600947" y="471069"/>
                </a:lnTo>
                <a:lnTo>
                  <a:pt x="3600947" y="314521"/>
                </a:lnTo>
                <a:lnTo>
                  <a:pt x="3704839" y="314521"/>
                </a:lnTo>
                <a:lnTo>
                  <a:pt x="3704839" y="253324"/>
                </a:lnTo>
                <a:cubicBezTo>
                  <a:pt x="3704839" y="203513"/>
                  <a:pt x="3713259" y="162479"/>
                  <a:pt x="3730100" y="130220"/>
                </a:cubicBezTo>
                <a:cubicBezTo>
                  <a:pt x="3746940" y="97962"/>
                  <a:pt x="3773743" y="74005"/>
                  <a:pt x="3810509" y="58350"/>
                </a:cubicBezTo>
                <a:cubicBezTo>
                  <a:pt x="3847274" y="42695"/>
                  <a:pt x="3895780" y="34868"/>
                  <a:pt x="3956028" y="34868"/>
                </a:cubicBezTo>
                <a:close/>
                <a:moveTo>
                  <a:pt x="3414596" y="0"/>
                </a:moveTo>
                <a:cubicBezTo>
                  <a:pt x="3445905" y="0"/>
                  <a:pt x="3472234" y="10555"/>
                  <a:pt x="3493582" y="31666"/>
                </a:cubicBezTo>
                <a:cubicBezTo>
                  <a:pt x="3514929" y="52776"/>
                  <a:pt x="3525603" y="78275"/>
                  <a:pt x="3525603" y="108161"/>
                </a:cubicBezTo>
                <a:cubicBezTo>
                  <a:pt x="3525603" y="137573"/>
                  <a:pt x="3514929" y="162953"/>
                  <a:pt x="3493582" y="184301"/>
                </a:cubicBezTo>
                <a:cubicBezTo>
                  <a:pt x="3472234" y="205648"/>
                  <a:pt x="3445905" y="216322"/>
                  <a:pt x="3414596" y="216322"/>
                </a:cubicBezTo>
                <a:cubicBezTo>
                  <a:pt x="3383286" y="216322"/>
                  <a:pt x="3356957" y="205648"/>
                  <a:pt x="3335610" y="184301"/>
                </a:cubicBezTo>
                <a:cubicBezTo>
                  <a:pt x="3314262" y="162953"/>
                  <a:pt x="3303588" y="137573"/>
                  <a:pt x="3303588" y="108161"/>
                </a:cubicBezTo>
                <a:cubicBezTo>
                  <a:pt x="3303588" y="78275"/>
                  <a:pt x="3314262" y="52776"/>
                  <a:pt x="3335610" y="31666"/>
                </a:cubicBezTo>
                <a:cubicBezTo>
                  <a:pt x="3356957" y="10555"/>
                  <a:pt x="3383286" y="0"/>
                  <a:pt x="34145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40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D06EA4DD-203D-B0FD-EB3B-601D5819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3711034" y="2426377"/>
            <a:ext cx="8000999" cy="2017858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6" name="Picture 15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4A1AE874-8AF4-E6E8-4995-FBBC02F0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5" t="13104" r="18994" b="67233"/>
          <a:stretch>
            <a:fillRect/>
          </a:stretch>
        </p:blipFill>
        <p:spPr>
          <a:xfrm>
            <a:off x="3711034" y="4696980"/>
            <a:ext cx="4059767" cy="775823"/>
          </a:xfrm>
          <a:custGeom>
            <a:avLst/>
            <a:gdLst/>
            <a:ahLst/>
            <a:cxnLst/>
            <a:rect l="l" t="t" r="r" b="b"/>
            <a:pathLst>
              <a:path w="6951993" h="1328529">
                <a:moveTo>
                  <a:pt x="214898" y="625483"/>
                </a:moveTo>
                <a:lnTo>
                  <a:pt x="214898" y="917233"/>
                </a:lnTo>
                <a:lnTo>
                  <a:pt x="399910" y="917233"/>
                </a:lnTo>
                <a:cubicBezTo>
                  <a:pt x="461581" y="917233"/>
                  <a:pt x="508782" y="904780"/>
                  <a:pt x="541516" y="879875"/>
                </a:cubicBezTo>
                <a:cubicBezTo>
                  <a:pt x="574248" y="854969"/>
                  <a:pt x="590615" y="818797"/>
                  <a:pt x="590615" y="771358"/>
                </a:cubicBezTo>
                <a:lnTo>
                  <a:pt x="590615" y="769935"/>
                </a:lnTo>
                <a:cubicBezTo>
                  <a:pt x="590615" y="738625"/>
                  <a:pt x="583024" y="712178"/>
                  <a:pt x="567844" y="690593"/>
                </a:cubicBezTo>
                <a:cubicBezTo>
                  <a:pt x="552663" y="669008"/>
                  <a:pt x="530248" y="652760"/>
                  <a:pt x="500599" y="641849"/>
                </a:cubicBezTo>
                <a:cubicBezTo>
                  <a:pt x="470950" y="630939"/>
                  <a:pt x="434304" y="625483"/>
                  <a:pt x="390659" y="625483"/>
                </a:cubicBezTo>
                <a:close/>
                <a:moveTo>
                  <a:pt x="4465448" y="461819"/>
                </a:moveTo>
                <a:cubicBezTo>
                  <a:pt x="4432241" y="461819"/>
                  <a:pt x="4403184" y="470951"/>
                  <a:pt x="4378279" y="489215"/>
                </a:cubicBezTo>
                <a:cubicBezTo>
                  <a:pt x="4353374" y="507479"/>
                  <a:pt x="4334042" y="533926"/>
                  <a:pt x="4320285" y="568556"/>
                </a:cubicBezTo>
                <a:cubicBezTo>
                  <a:pt x="4306527" y="603187"/>
                  <a:pt x="4299649" y="645170"/>
                  <a:pt x="4299649" y="694507"/>
                </a:cubicBezTo>
                <a:lnTo>
                  <a:pt x="4299649" y="695930"/>
                </a:lnTo>
                <a:cubicBezTo>
                  <a:pt x="4299649" y="745741"/>
                  <a:pt x="4306409" y="788080"/>
                  <a:pt x="4319929" y="822948"/>
                </a:cubicBezTo>
                <a:cubicBezTo>
                  <a:pt x="4333449" y="857815"/>
                  <a:pt x="4352780" y="884381"/>
                  <a:pt x="4377923" y="902645"/>
                </a:cubicBezTo>
                <a:cubicBezTo>
                  <a:pt x="4403066" y="920909"/>
                  <a:pt x="4432715" y="930041"/>
                  <a:pt x="4466871" y="930041"/>
                </a:cubicBezTo>
                <a:cubicBezTo>
                  <a:pt x="4500553" y="930041"/>
                  <a:pt x="4529846" y="920909"/>
                  <a:pt x="4554752" y="902645"/>
                </a:cubicBezTo>
                <a:cubicBezTo>
                  <a:pt x="4579657" y="884381"/>
                  <a:pt x="4598870" y="857815"/>
                  <a:pt x="4612390" y="822948"/>
                </a:cubicBezTo>
                <a:cubicBezTo>
                  <a:pt x="4625910" y="788080"/>
                  <a:pt x="4632670" y="745741"/>
                  <a:pt x="4632670" y="695930"/>
                </a:cubicBezTo>
                <a:lnTo>
                  <a:pt x="4632670" y="694507"/>
                </a:lnTo>
                <a:cubicBezTo>
                  <a:pt x="4632670" y="645170"/>
                  <a:pt x="4625792" y="603187"/>
                  <a:pt x="4612034" y="568556"/>
                </a:cubicBezTo>
                <a:cubicBezTo>
                  <a:pt x="4598277" y="533926"/>
                  <a:pt x="4578827" y="507479"/>
                  <a:pt x="4553684" y="489215"/>
                </a:cubicBezTo>
                <a:cubicBezTo>
                  <a:pt x="4528542" y="470951"/>
                  <a:pt x="4499129" y="461819"/>
                  <a:pt x="4465448" y="461819"/>
                </a:cubicBezTo>
                <a:close/>
                <a:moveTo>
                  <a:pt x="6591932" y="453991"/>
                </a:moveTo>
                <a:cubicBezTo>
                  <a:pt x="6559673" y="453991"/>
                  <a:pt x="6531091" y="461819"/>
                  <a:pt x="6506186" y="477473"/>
                </a:cubicBezTo>
                <a:cubicBezTo>
                  <a:pt x="6481280" y="493128"/>
                  <a:pt x="6461830" y="516018"/>
                  <a:pt x="6447836" y="546141"/>
                </a:cubicBezTo>
                <a:cubicBezTo>
                  <a:pt x="6440839" y="561203"/>
                  <a:pt x="6435591" y="577955"/>
                  <a:pt x="6432093" y="596397"/>
                </a:cubicBezTo>
                <a:lnTo>
                  <a:pt x="6429684" y="614098"/>
                </a:lnTo>
                <a:lnTo>
                  <a:pt x="6752198" y="614098"/>
                </a:lnTo>
                <a:lnTo>
                  <a:pt x="6749725" y="595330"/>
                </a:lnTo>
                <a:cubicBezTo>
                  <a:pt x="6746286" y="576651"/>
                  <a:pt x="6741127" y="559780"/>
                  <a:pt x="6734249" y="544718"/>
                </a:cubicBezTo>
                <a:cubicBezTo>
                  <a:pt x="6720491" y="514594"/>
                  <a:pt x="6701397" y="491942"/>
                  <a:pt x="6676967" y="476762"/>
                </a:cubicBezTo>
                <a:cubicBezTo>
                  <a:pt x="6652535" y="461581"/>
                  <a:pt x="6624190" y="453991"/>
                  <a:pt x="6591932" y="453991"/>
                </a:cubicBezTo>
                <a:close/>
                <a:moveTo>
                  <a:pt x="3310705" y="314521"/>
                </a:moveTo>
                <a:lnTo>
                  <a:pt x="3518487" y="314521"/>
                </a:lnTo>
                <a:lnTo>
                  <a:pt x="3518487" y="1077339"/>
                </a:lnTo>
                <a:lnTo>
                  <a:pt x="3310705" y="1077339"/>
                </a:lnTo>
                <a:close/>
                <a:moveTo>
                  <a:pt x="853040" y="314521"/>
                </a:moveTo>
                <a:lnTo>
                  <a:pt x="1081459" y="314521"/>
                </a:lnTo>
                <a:lnTo>
                  <a:pt x="1242515" y="910828"/>
                </a:lnTo>
                <a:lnTo>
                  <a:pt x="1248444" y="910828"/>
                </a:lnTo>
                <a:lnTo>
                  <a:pt x="1409500" y="314521"/>
                </a:lnTo>
                <a:lnTo>
                  <a:pt x="1628668" y="314521"/>
                </a:lnTo>
                <a:lnTo>
                  <a:pt x="1366804" y="1090859"/>
                </a:lnTo>
                <a:cubicBezTo>
                  <a:pt x="1346880" y="1150632"/>
                  <a:pt x="1321857" y="1197834"/>
                  <a:pt x="1291732" y="1232465"/>
                </a:cubicBezTo>
                <a:cubicBezTo>
                  <a:pt x="1261609" y="1267095"/>
                  <a:pt x="1225436" y="1291763"/>
                  <a:pt x="1183216" y="1306470"/>
                </a:cubicBezTo>
                <a:cubicBezTo>
                  <a:pt x="1140995" y="1321175"/>
                  <a:pt x="1091658" y="1328529"/>
                  <a:pt x="1035206" y="1328529"/>
                </a:cubicBezTo>
                <a:cubicBezTo>
                  <a:pt x="1014808" y="1328529"/>
                  <a:pt x="995120" y="1327580"/>
                  <a:pt x="976145" y="1325682"/>
                </a:cubicBezTo>
                <a:cubicBezTo>
                  <a:pt x="957169" y="1323785"/>
                  <a:pt x="941514" y="1321650"/>
                  <a:pt x="929180" y="1319278"/>
                </a:cubicBezTo>
                <a:lnTo>
                  <a:pt x="929180" y="1164864"/>
                </a:lnTo>
                <a:cubicBezTo>
                  <a:pt x="936770" y="1166287"/>
                  <a:pt x="946495" y="1167829"/>
                  <a:pt x="958355" y="1169489"/>
                </a:cubicBezTo>
                <a:cubicBezTo>
                  <a:pt x="970215" y="1171150"/>
                  <a:pt x="983735" y="1171980"/>
                  <a:pt x="998915" y="1171980"/>
                </a:cubicBezTo>
                <a:cubicBezTo>
                  <a:pt x="1030225" y="1171980"/>
                  <a:pt x="1054893" y="1166762"/>
                  <a:pt x="1072920" y="1156325"/>
                </a:cubicBezTo>
                <a:cubicBezTo>
                  <a:pt x="1090947" y="1145889"/>
                  <a:pt x="1104467" y="1127862"/>
                  <a:pt x="1113480" y="1102245"/>
                </a:cubicBezTo>
                <a:lnTo>
                  <a:pt x="1122731" y="1077339"/>
                </a:lnTo>
                <a:close/>
                <a:moveTo>
                  <a:pt x="6588374" y="298866"/>
                </a:moveTo>
                <a:cubicBezTo>
                  <a:pt x="6662853" y="298866"/>
                  <a:pt x="6727251" y="314639"/>
                  <a:pt x="6781569" y="346186"/>
                </a:cubicBezTo>
                <a:cubicBezTo>
                  <a:pt x="6835887" y="377733"/>
                  <a:pt x="6877870" y="422207"/>
                  <a:pt x="6907519" y="479608"/>
                </a:cubicBezTo>
                <a:cubicBezTo>
                  <a:pt x="6937169" y="537009"/>
                  <a:pt x="6951993" y="604136"/>
                  <a:pt x="6951993" y="680987"/>
                </a:cubicBezTo>
                <a:lnTo>
                  <a:pt x="6951993" y="745029"/>
                </a:lnTo>
                <a:lnTo>
                  <a:pt x="6427181" y="745029"/>
                </a:lnTo>
                <a:lnTo>
                  <a:pt x="6428157" y="767711"/>
                </a:lnTo>
                <a:cubicBezTo>
                  <a:pt x="6430780" y="797064"/>
                  <a:pt x="6437339" y="822948"/>
                  <a:pt x="6447836" y="845363"/>
                </a:cubicBezTo>
                <a:cubicBezTo>
                  <a:pt x="6461830" y="875249"/>
                  <a:pt x="6481873" y="898139"/>
                  <a:pt x="6507965" y="914031"/>
                </a:cubicBezTo>
                <a:cubicBezTo>
                  <a:pt x="6534057" y="929923"/>
                  <a:pt x="6565129" y="937869"/>
                  <a:pt x="6601183" y="937869"/>
                </a:cubicBezTo>
                <a:cubicBezTo>
                  <a:pt x="6629645" y="937869"/>
                  <a:pt x="6654313" y="933362"/>
                  <a:pt x="6675187" y="924349"/>
                </a:cubicBezTo>
                <a:cubicBezTo>
                  <a:pt x="6696060" y="915335"/>
                  <a:pt x="6713138" y="903950"/>
                  <a:pt x="6726421" y="890193"/>
                </a:cubicBezTo>
                <a:cubicBezTo>
                  <a:pt x="6739704" y="876435"/>
                  <a:pt x="6748717" y="862441"/>
                  <a:pt x="6753461" y="848209"/>
                </a:cubicBezTo>
                <a:lnTo>
                  <a:pt x="6754885" y="843940"/>
                </a:lnTo>
                <a:lnTo>
                  <a:pt x="6945589" y="843940"/>
                </a:lnTo>
                <a:lnTo>
                  <a:pt x="6943455" y="851767"/>
                </a:lnTo>
                <a:cubicBezTo>
                  <a:pt x="6937762" y="879756"/>
                  <a:pt x="6926613" y="907982"/>
                  <a:pt x="6910011" y="936445"/>
                </a:cubicBezTo>
                <a:cubicBezTo>
                  <a:pt x="6893406" y="964909"/>
                  <a:pt x="6870991" y="991000"/>
                  <a:pt x="6842765" y="1014720"/>
                </a:cubicBezTo>
                <a:cubicBezTo>
                  <a:pt x="6814539" y="1038439"/>
                  <a:pt x="6780146" y="1057415"/>
                  <a:pt x="6739586" y="1071646"/>
                </a:cubicBezTo>
                <a:cubicBezTo>
                  <a:pt x="6699025" y="1085878"/>
                  <a:pt x="6651468" y="1092994"/>
                  <a:pt x="6596913" y="1092994"/>
                </a:cubicBezTo>
                <a:cubicBezTo>
                  <a:pt x="6519113" y="1092994"/>
                  <a:pt x="6452225" y="1076983"/>
                  <a:pt x="6396247" y="1044962"/>
                </a:cubicBezTo>
                <a:cubicBezTo>
                  <a:pt x="6340267" y="1012941"/>
                  <a:pt x="6297217" y="967281"/>
                  <a:pt x="6267093" y="907982"/>
                </a:cubicBezTo>
                <a:cubicBezTo>
                  <a:pt x="6236970" y="848683"/>
                  <a:pt x="6221908" y="778474"/>
                  <a:pt x="6221908" y="697353"/>
                </a:cubicBezTo>
                <a:lnTo>
                  <a:pt x="6221908" y="696642"/>
                </a:lnTo>
                <a:cubicBezTo>
                  <a:pt x="6221908" y="615521"/>
                  <a:pt x="6236970" y="545193"/>
                  <a:pt x="6267093" y="485657"/>
                </a:cubicBezTo>
                <a:cubicBezTo>
                  <a:pt x="6297217" y="426121"/>
                  <a:pt x="6339675" y="380105"/>
                  <a:pt x="6394467" y="347609"/>
                </a:cubicBezTo>
                <a:cubicBezTo>
                  <a:pt x="6449259" y="315114"/>
                  <a:pt x="6513895" y="298866"/>
                  <a:pt x="6588374" y="298866"/>
                </a:cubicBezTo>
                <a:close/>
                <a:moveTo>
                  <a:pt x="5805626" y="298866"/>
                </a:moveTo>
                <a:cubicBezTo>
                  <a:pt x="5874887" y="298866"/>
                  <a:pt x="5934897" y="311793"/>
                  <a:pt x="5985657" y="337647"/>
                </a:cubicBezTo>
                <a:cubicBezTo>
                  <a:pt x="6036417" y="363501"/>
                  <a:pt x="6076147" y="398488"/>
                  <a:pt x="6104847" y="442606"/>
                </a:cubicBezTo>
                <a:cubicBezTo>
                  <a:pt x="6133548" y="486724"/>
                  <a:pt x="6149321" y="536298"/>
                  <a:pt x="6152167" y="591327"/>
                </a:cubicBezTo>
                <a:lnTo>
                  <a:pt x="6152167" y="596308"/>
                </a:lnTo>
                <a:lnTo>
                  <a:pt x="5959328" y="596308"/>
                </a:lnTo>
                <a:lnTo>
                  <a:pt x="5957905" y="589904"/>
                </a:lnTo>
                <a:cubicBezTo>
                  <a:pt x="5951738" y="553376"/>
                  <a:pt x="5936083" y="522896"/>
                  <a:pt x="5910941" y="498465"/>
                </a:cubicBezTo>
                <a:cubicBezTo>
                  <a:pt x="5885798" y="474034"/>
                  <a:pt x="5851641" y="461819"/>
                  <a:pt x="5808473" y="461819"/>
                </a:cubicBezTo>
                <a:cubicBezTo>
                  <a:pt x="5774791" y="461819"/>
                  <a:pt x="5745497" y="471188"/>
                  <a:pt x="5720591" y="489926"/>
                </a:cubicBezTo>
                <a:cubicBezTo>
                  <a:pt x="5695686" y="508665"/>
                  <a:pt x="5676473" y="535468"/>
                  <a:pt x="5662953" y="570335"/>
                </a:cubicBezTo>
                <a:cubicBezTo>
                  <a:pt x="5649433" y="605203"/>
                  <a:pt x="5642673" y="646831"/>
                  <a:pt x="5642673" y="695218"/>
                </a:cubicBezTo>
                <a:lnTo>
                  <a:pt x="5642673" y="695930"/>
                </a:lnTo>
                <a:cubicBezTo>
                  <a:pt x="5642673" y="745741"/>
                  <a:pt x="5649433" y="788080"/>
                  <a:pt x="5662953" y="822948"/>
                </a:cubicBezTo>
                <a:cubicBezTo>
                  <a:pt x="5676473" y="857815"/>
                  <a:pt x="5695686" y="884381"/>
                  <a:pt x="5720591" y="902645"/>
                </a:cubicBezTo>
                <a:cubicBezTo>
                  <a:pt x="5745497" y="920909"/>
                  <a:pt x="5775028" y="930041"/>
                  <a:pt x="5809184" y="930041"/>
                </a:cubicBezTo>
                <a:cubicBezTo>
                  <a:pt x="5850930" y="930041"/>
                  <a:pt x="5884493" y="918300"/>
                  <a:pt x="5909873" y="894818"/>
                </a:cubicBezTo>
                <a:cubicBezTo>
                  <a:pt x="5935253" y="871336"/>
                  <a:pt x="5951501" y="840382"/>
                  <a:pt x="5958617" y="801956"/>
                </a:cubicBezTo>
                <a:lnTo>
                  <a:pt x="5959328" y="795552"/>
                </a:lnTo>
                <a:lnTo>
                  <a:pt x="6152879" y="795552"/>
                </a:lnTo>
                <a:lnTo>
                  <a:pt x="6152879" y="799821"/>
                </a:lnTo>
                <a:cubicBezTo>
                  <a:pt x="6149559" y="855325"/>
                  <a:pt x="6133429" y="905136"/>
                  <a:pt x="6104491" y="949254"/>
                </a:cubicBezTo>
                <a:cubicBezTo>
                  <a:pt x="6075553" y="993372"/>
                  <a:pt x="6035823" y="1028358"/>
                  <a:pt x="5985301" y="1054213"/>
                </a:cubicBezTo>
                <a:cubicBezTo>
                  <a:pt x="5934779" y="1080067"/>
                  <a:pt x="5875599" y="1092994"/>
                  <a:pt x="5807761" y="1092994"/>
                </a:cubicBezTo>
                <a:cubicBezTo>
                  <a:pt x="5730435" y="1092994"/>
                  <a:pt x="5663546" y="1076865"/>
                  <a:pt x="5607094" y="1044606"/>
                </a:cubicBezTo>
                <a:cubicBezTo>
                  <a:pt x="5550641" y="1012348"/>
                  <a:pt x="5507235" y="966451"/>
                  <a:pt x="5476874" y="906915"/>
                </a:cubicBezTo>
                <a:cubicBezTo>
                  <a:pt x="5446513" y="847379"/>
                  <a:pt x="5431333" y="776813"/>
                  <a:pt x="5431333" y="695218"/>
                </a:cubicBezTo>
                <a:lnTo>
                  <a:pt x="5431333" y="694507"/>
                </a:lnTo>
                <a:cubicBezTo>
                  <a:pt x="5431333" y="612912"/>
                  <a:pt x="5446632" y="542583"/>
                  <a:pt x="5477229" y="483522"/>
                </a:cubicBezTo>
                <a:cubicBezTo>
                  <a:pt x="5507828" y="424460"/>
                  <a:pt x="5551235" y="378919"/>
                  <a:pt x="5607449" y="346898"/>
                </a:cubicBezTo>
                <a:cubicBezTo>
                  <a:pt x="5663665" y="314876"/>
                  <a:pt x="5729723" y="298866"/>
                  <a:pt x="5805626" y="298866"/>
                </a:cubicBezTo>
                <a:close/>
                <a:moveTo>
                  <a:pt x="5339938" y="298866"/>
                </a:moveTo>
                <a:cubicBezTo>
                  <a:pt x="5351324" y="298866"/>
                  <a:pt x="5362235" y="299577"/>
                  <a:pt x="5372671" y="301001"/>
                </a:cubicBezTo>
                <a:cubicBezTo>
                  <a:pt x="5383108" y="302424"/>
                  <a:pt x="5392122" y="304321"/>
                  <a:pt x="5399711" y="306693"/>
                </a:cubicBezTo>
                <a:lnTo>
                  <a:pt x="5399711" y="489570"/>
                </a:lnTo>
                <a:cubicBezTo>
                  <a:pt x="5391172" y="486250"/>
                  <a:pt x="5380261" y="483522"/>
                  <a:pt x="5366979" y="481387"/>
                </a:cubicBezTo>
                <a:cubicBezTo>
                  <a:pt x="5353696" y="479252"/>
                  <a:pt x="5339465" y="478185"/>
                  <a:pt x="5324283" y="478185"/>
                </a:cubicBezTo>
                <a:cubicBezTo>
                  <a:pt x="5290127" y="478185"/>
                  <a:pt x="5260952" y="484827"/>
                  <a:pt x="5236759" y="498109"/>
                </a:cubicBezTo>
                <a:cubicBezTo>
                  <a:pt x="5212565" y="511392"/>
                  <a:pt x="5194064" y="530842"/>
                  <a:pt x="5181255" y="556459"/>
                </a:cubicBezTo>
                <a:cubicBezTo>
                  <a:pt x="5168446" y="582076"/>
                  <a:pt x="5162042" y="613386"/>
                  <a:pt x="5162042" y="650389"/>
                </a:cubicBezTo>
                <a:lnTo>
                  <a:pt x="5162042" y="1077339"/>
                </a:lnTo>
                <a:lnTo>
                  <a:pt x="4954260" y="1077339"/>
                </a:lnTo>
                <a:lnTo>
                  <a:pt x="4954260" y="314521"/>
                </a:lnTo>
                <a:lnTo>
                  <a:pt x="5162042" y="314521"/>
                </a:lnTo>
                <a:lnTo>
                  <a:pt x="5162042" y="447587"/>
                </a:lnTo>
                <a:lnTo>
                  <a:pt x="5166312" y="447587"/>
                </a:lnTo>
                <a:cubicBezTo>
                  <a:pt x="5177697" y="400622"/>
                  <a:pt x="5198333" y="364094"/>
                  <a:pt x="5228220" y="338003"/>
                </a:cubicBezTo>
                <a:cubicBezTo>
                  <a:pt x="5258106" y="311911"/>
                  <a:pt x="5295346" y="298866"/>
                  <a:pt x="5339938" y="298866"/>
                </a:cubicBezTo>
                <a:close/>
                <a:moveTo>
                  <a:pt x="4465448" y="298866"/>
                </a:moveTo>
                <a:cubicBezTo>
                  <a:pt x="4541825" y="298866"/>
                  <a:pt x="4608358" y="314639"/>
                  <a:pt x="4665047" y="346186"/>
                </a:cubicBezTo>
                <a:cubicBezTo>
                  <a:pt x="4721737" y="377733"/>
                  <a:pt x="4765736" y="423037"/>
                  <a:pt x="4797046" y="482099"/>
                </a:cubicBezTo>
                <a:cubicBezTo>
                  <a:pt x="4828356" y="541160"/>
                  <a:pt x="4844010" y="611963"/>
                  <a:pt x="4844010" y="694507"/>
                </a:cubicBezTo>
                <a:lnTo>
                  <a:pt x="4844010" y="695930"/>
                </a:lnTo>
                <a:cubicBezTo>
                  <a:pt x="4844010" y="778948"/>
                  <a:pt x="4828474" y="850107"/>
                  <a:pt x="4797402" y="909405"/>
                </a:cubicBezTo>
                <a:cubicBezTo>
                  <a:pt x="4766329" y="968704"/>
                  <a:pt x="4722567" y="1014127"/>
                  <a:pt x="4666115" y="1045674"/>
                </a:cubicBezTo>
                <a:cubicBezTo>
                  <a:pt x="4609662" y="1077221"/>
                  <a:pt x="4543011" y="1092994"/>
                  <a:pt x="4466159" y="1092994"/>
                </a:cubicBezTo>
                <a:cubicBezTo>
                  <a:pt x="4388834" y="1092994"/>
                  <a:pt x="4321945" y="1077102"/>
                  <a:pt x="4265493" y="1045318"/>
                </a:cubicBezTo>
                <a:cubicBezTo>
                  <a:pt x="4209040" y="1013534"/>
                  <a:pt x="4165396" y="967992"/>
                  <a:pt x="4134561" y="908694"/>
                </a:cubicBezTo>
                <a:cubicBezTo>
                  <a:pt x="4103726" y="849395"/>
                  <a:pt x="4088308" y="778474"/>
                  <a:pt x="4088308" y="695930"/>
                </a:cubicBezTo>
                <a:lnTo>
                  <a:pt x="4088308" y="694507"/>
                </a:lnTo>
                <a:cubicBezTo>
                  <a:pt x="4088308" y="612437"/>
                  <a:pt x="4103963" y="541872"/>
                  <a:pt x="4135273" y="482810"/>
                </a:cubicBezTo>
                <a:cubicBezTo>
                  <a:pt x="4166582" y="423749"/>
                  <a:pt x="4210463" y="378326"/>
                  <a:pt x="4266916" y="346542"/>
                </a:cubicBezTo>
                <a:cubicBezTo>
                  <a:pt x="4323368" y="314758"/>
                  <a:pt x="4389545" y="298866"/>
                  <a:pt x="4465448" y="298866"/>
                </a:cubicBezTo>
                <a:close/>
                <a:moveTo>
                  <a:pt x="3158714" y="298866"/>
                </a:moveTo>
                <a:cubicBezTo>
                  <a:pt x="3170099" y="298866"/>
                  <a:pt x="3181010" y="299577"/>
                  <a:pt x="3191446" y="301001"/>
                </a:cubicBezTo>
                <a:cubicBezTo>
                  <a:pt x="3201883" y="302424"/>
                  <a:pt x="3210896" y="304321"/>
                  <a:pt x="3218487" y="306693"/>
                </a:cubicBezTo>
                <a:lnTo>
                  <a:pt x="3218487" y="489570"/>
                </a:lnTo>
                <a:cubicBezTo>
                  <a:pt x="3209948" y="486250"/>
                  <a:pt x="3199037" y="483522"/>
                  <a:pt x="3185754" y="481387"/>
                </a:cubicBezTo>
                <a:cubicBezTo>
                  <a:pt x="3172471" y="479252"/>
                  <a:pt x="3158239" y="478185"/>
                  <a:pt x="3143059" y="478185"/>
                </a:cubicBezTo>
                <a:cubicBezTo>
                  <a:pt x="3108903" y="478185"/>
                  <a:pt x="3079728" y="484827"/>
                  <a:pt x="3055534" y="498109"/>
                </a:cubicBezTo>
                <a:cubicBezTo>
                  <a:pt x="3031340" y="511392"/>
                  <a:pt x="3012839" y="530842"/>
                  <a:pt x="3000030" y="556459"/>
                </a:cubicBezTo>
                <a:cubicBezTo>
                  <a:pt x="2987222" y="582076"/>
                  <a:pt x="2980817" y="613386"/>
                  <a:pt x="2980817" y="650389"/>
                </a:cubicBezTo>
                <a:lnTo>
                  <a:pt x="2980817" y="1077339"/>
                </a:lnTo>
                <a:lnTo>
                  <a:pt x="2773035" y="1077339"/>
                </a:lnTo>
                <a:lnTo>
                  <a:pt x="2773035" y="314521"/>
                </a:lnTo>
                <a:lnTo>
                  <a:pt x="2980817" y="314521"/>
                </a:lnTo>
                <a:lnTo>
                  <a:pt x="2980817" y="447587"/>
                </a:lnTo>
                <a:lnTo>
                  <a:pt x="2985087" y="447587"/>
                </a:lnTo>
                <a:cubicBezTo>
                  <a:pt x="2996473" y="400622"/>
                  <a:pt x="3017108" y="364094"/>
                  <a:pt x="3046995" y="338003"/>
                </a:cubicBezTo>
                <a:cubicBezTo>
                  <a:pt x="3076881" y="311911"/>
                  <a:pt x="3114121" y="298866"/>
                  <a:pt x="3158714" y="298866"/>
                </a:cubicBezTo>
                <a:close/>
                <a:moveTo>
                  <a:pt x="214898" y="209918"/>
                </a:moveTo>
                <a:lnTo>
                  <a:pt x="214898" y="479608"/>
                </a:lnTo>
                <a:lnTo>
                  <a:pt x="365043" y="479608"/>
                </a:lnTo>
                <a:cubicBezTo>
                  <a:pt x="425764" y="479608"/>
                  <a:pt x="471898" y="467393"/>
                  <a:pt x="503446" y="442962"/>
                </a:cubicBezTo>
                <a:cubicBezTo>
                  <a:pt x="534992" y="418531"/>
                  <a:pt x="550766" y="384256"/>
                  <a:pt x="550766" y="340138"/>
                </a:cubicBezTo>
                <a:lnTo>
                  <a:pt x="550766" y="338714"/>
                </a:lnTo>
                <a:cubicBezTo>
                  <a:pt x="550766" y="297917"/>
                  <a:pt x="536771" y="266252"/>
                  <a:pt x="508782" y="243718"/>
                </a:cubicBezTo>
                <a:cubicBezTo>
                  <a:pt x="480793" y="221184"/>
                  <a:pt x="441656" y="209918"/>
                  <a:pt x="391371" y="209918"/>
                </a:cubicBezTo>
                <a:close/>
                <a:moveTo>
                  <a:pt x="1958540" y="50523"/>
                </a:moveTo>
                <a:lnTo>
                  <a:pt x="2767612" y="50523"/>
                </a:lnTo>
                <a:lnTo>
                  <a:pt x="2767612" y="227707"/>
                </a:lnTo>
                <a:lnTo>
                  <a:pt x="2470169" y="227707"/>
                </a:lnTo>
                <a:lnTo>
                  <a:pt x="2470169" y="1077339"/>
                </a:lnTo>
                <a:lnTo>
                  <a:pt x="2255271" y="1077339"/>
                </a:lnTo>
                <a:lnTo>
                  <a:pt x="2255271" y="227707"/>
                </a:lnTo>
                <a:lnTo>
                  <a:pt x="1958540" y="227707"/>
                </a:lnTo>
                <a:close/>
                <a:moveTo>
                  <a:pt x="0" y="50523"/>
                </a:moveTo>
                <a:lnTo>
                  <a:pt x="107449" y="50523"/>
                </a:lnTo>
                <a:lnTo>
                  <a:pt x="214898" y="50523"/>
                </a:lnTo>
                <a:lnTo>
                  <a:pt x="446875" y="50523"/>
                </a:lnTo>
                <a:cubicBezTo>
                  <a:pt x="511866" y="50523"/>
                  <a:pt x="567844" y="60959"/>
                  <a:pt x="614808" y="81832"/>
                </a:cubicBezTo>
                <a:cubicBezTo>
                  <a:pt x="661773" y="102706"/>
                  <a:pt x="698064" y="132474"/>
                  <a:pt x="723681" y="171136"/>
                </a:cubicBezTo>
                <a:cubicBezTo>
                  <a:pt x="749298" y="209799"/>
                  <a:pt x="762106" y="255459"/>
                  <a:pt x="762106" y="308116"/>
                </a:cubicBezTo>
                <a:lnTo>
                  <a:pt x="762106" y="309540"/>
                </a:lnTo>
                <a:cubicBezTo>
                  <a:pt x="762106" y="347016"/>
                  <a:pt x="753449" y="381765"/>
                  <a:pt x="736134" y="413787"/>
                </a:cubicBezTo>
                <a:cubicBezTo>
                  <a:pt x="718818" y="445808"/>
                  <a:pt x="695217" y="472374"/>
                  <a:pt x="665331" y="493484"/>
                </a:cubicBezTo>
                <a:cubicBezTo>
                  <a:pt x="635444" y="514594"/>
                  <a:pt x="601526" y="527759"/>
                  <a:pt x="563574" y="532977"/>
                </a:cubicBezTo>
                <a:lnTo>
                  <a:pt x="563574" y="537247"/>
                </a:lnTo>
                <a:cubicBezTo>
                  <a:pt x="611488" y="540567"/>
                  <a:pt x="653945" y="553257"/>
                  <a:pt x="690948" y="575316"/>
                </a:cubicBezTo>
                <a:cubicBezTo>
                  <a:pt x="727951" y="597375"/>
                  <a:pt x="757007" y="626313"/>
                  <a:pt x="778117" y="662130"/>
                </a:cubicBezTo>
                <a:cubicBezTo>
                  <a:pt x="799228" y="697946"/>
                  <a:pt x="809783" y="738388"/>
                  <a:pt x="809783" y="783455"/>
                </a:cubicBezTo>
                <a:lnTo>
                  <a:pt x="809783" y="784878"/>
                </a:lnTo>
                <a:cubicBezTo>
                  <a:pt x="809783" y="844651"/>
                  <a:pt x="795432" y="896359"/>
                  <a:pt x="766732" y="940003"/>
                </a:cubicBezTo>
                <a:cubicBezTo>
                  <a:pt x="738031" y="983647"/>
                  <a:pt x="697234" y="1017448"/>
                  <a:pt x="644339" y="1041404"/>
                </a:cubicBezTo>
                <a:cubicBezTo>
                  <a:pt x="591445" y="1065361"/>
                  <a:pt x="528232" y="1077339"/>
                  <a:pt x="454702" y="1077339"/>
                </a:cubicBezTo>
                <a:lnTo>
                  <a:pt x="214898" y="1077339"/>
                </a:lnTo>
                <a:lnTo>
                  <a:pt x="107449" y="1077339"/>
                </a:lnTo>
                <a:lnTo>
                  <a:pt x="0" y="1077339"/>
                </a:lnTo>
                <a:close/>
                <a:moveTo>
                  <a:pt x="3956028" y="34868"/>
                </a:moveTo>
                <a:cubicBezTo>
                  <a:pt x="3975003" y="34868"/>
                  <a:pt x="3994216" y="35698"/>
                  <a:pt x="4013666" y="37358"/>
                </a:cubicBezTo>
                <a:cubicBezTo>
                  <a:pt x="4033116" y="39019"/>
                  <a:pt x="4048771" y="41035"/>
                  <a:pt x="4060631" y="43407"/>
                </a:cubicBezTo>
                <a:lnTo>
                  <a:pt x="4060631" y="180743"/>
                </a:lnTo>
                <a:cubicBezTo>
                  <a:pt x="4053515" y="179320"/>
                  <a:pt x="4045213" y="178371"/>
                  <a:pt x="4035725" y="177896"/>
                </a:cubicBezTo>
                <a:cubicBezTo>
                  <a:pt x="4026237" y="177422"/>
                  <a:pt x="4016749" y="177185"/>
                  <a:pt x="4007262" y="177185"/>
                </a:cubicBezTo>
                <a:cubicBezTo>
                  <a:pt x="3973106" y="177185"/>
                  <a:pt x="3947963" y="184301"/>
                  <a:pt x="3931834" y="198532"/>
                </a:cubicBezTo>
                <a:cubicBezTo>
                  <a:pt x="3915704" y="212764"/>
                  <a:pt x="3907640" y="233637"/>
                  <a:pt x="3907640" y="261152"/>
                </a:cubicBezTo>
                <a:lnTo>
                  <a:pt x="3907640" y="314521"/>
                </a:lnTo>
                <a:lnTo>
                  <a:pt x="4059208" y="314521"/>
                </a:lnTo>
                <a:lnTo>
                  <a:pt x="4059208" y="471069"/>
                </a:lnTo>
                <a:lnTo>
                  <a:pt x="3912621" y="471069"/>
                </a:lnTo>
                <a:lnTo>
                  <a:pt x="3912621" y="1077339"/>
                </a:lnTo>
                <a:lnTo>
                  <a:pt x="3704839" y="1077339"/>
                </a:lnTo>
                <a:lnTo>
                  <a:pt x="3704839" y="471069"/>
                </a:lnTo>
                <a:lnTo>
                  <a:pt x="3600947" y="471069"/>
                </a:lnTo>
                <a:lnTo>
                  <a:pt x="3600947" y="314521"/>
                </a:lnTo>
                <a:lnTo>
                  <a:pt x="3704839" y="314521"/>
                </a:lnTo>
                <a:lnTo>
                  <a:pt x="3704839" y="253324"/>
                </a:lnTo>
                <a:cubicBezTo>
                  <a:pt x="3704839" y="203513"/>
                  <a:pt x="3713259" y="162479"/>
                  <a:pt x="3730100" y="130220"/>
                </a:cubicBezTo>
                <a:cubicBezTo>
                  <a:pt x="3746940" y="97962"/>
                  <a:pt x="3773743" y="74005"/>
                  <a:pt x="3810509" y="58350"/>
                </a:cubicBezTo>
                <a:cubicBezTo>
                  <a:pt x="3847274" y="42695"/>
                  <a:pt x="3895780" y="34868"/>
                  <a:pt x="3956028" y="34868"/>
                </a:cubicBezTo>
                <a:close/>
                <a:moveTo>
                  <a:pt x="3414596" y="0"/>
                </a:moveTo>
                <a:cubicBezTo>
                  <a:pt x="3445905" y="0"/>
                  <a:pt x="3472234" y="10555"/>
                  <a:pt x="3493582" y="31666"/>
                </a:cubicBezTo>
                <a:cubicBezTo>
                  <a:pt x="3514929" y="52776"/>
                  <a:pt x="3525603" y="78275"/>
                  <a:pt x="3525603" y="108161"/>
                </a:cubicBezTo>
                <a:cubicBezTo>
                  <a:pt x="3525603" y="137573"/>
                  <a:pt x="3514929" y="162953"/>
                  <a:pt x="3493582" y="184301"/>
                </a:cubicBezTo>
                <a:cubicBezTo>
                  <a:pt x="3472234" y="205648"/>
                  <a:pt x="3445905" y="216322"/>
                  <a:pt x="3414596" y="216322"/>
                </a:cubicBezTo>
                <a:cubicBezTo>
                  <a:pt x="3383286" y="216322"/>
                  <a:pt x="3356957" y="205648"/>
                  <a:pt x="3335610" y="184301"/>
                </a:cubicBezTo>
                <a:cubicBezTo>
                  <a:pt x="3314262" y="162953"/>
                  <a:pt x="3303588" y="137573"/>
                  <a:pt x="3303588" y="108161"/>
                </a:cubicBezTo>
                <a:cubicBezTo>
                  <a:pt x="3303588" y="78275"/>
                  <a:pt x="3314262" y="52776"/>
                  <a:pt x="3335610" y="31666"/>
                </a:cubicBezTo>
                <a:cubicBezTo>
                  <a:pt x="3356957" y="10555"/>
                  <a:pt x="3383286" y="0"/>
                  <a:pt x="3414596" y="0"/>
                </a:cubicBezTo>
                <a:close/>
              </a:path>
            </a:pathLst>
          </a:custGeom>
        </p:spPr>
      </p:pic>
      <p:pic>
        <p:nvPicPr>
          <p:cNvPr id="20" name="Picture 19" descr="A sticker of a cartoon octopus with skis and goggles&#10;&#10;Description automatically generated">
            <a:extLst>
              <a:ext uri="{FF2B5EF4-FFF2-40B4-BE49-F238E27FC236}">
                <a16:creationId xmlns:a16="http://schemas.microsoft.com/office/drawing/2014/main" id="{0C3066D1-8978-A35C-5056-664E96072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098" y1="17969" x2="50000" y2="16309"/>
                        <a14:foregroundMark x1="50879" y1="16699" x2="49609" y2="16309"/>
                        <a14:foregroundMark x1="50586" y1="16992" x2="50879" y2="16699"/>
                        <a14:foregroundMark x1="52051" y1="16699" x2="50391" y2="16016"/>
                        <a14:foregroundMark x1="52051" y1="16895" x2="51758" y2="16309"/>
                        <a14:foregroundMark x1="52539" y1="17773" x2="52344" y2="16309"/>
                        <a14:foregroundMark x1="52344" y1="17578" x2="52051" y2="16016"/>
                        <a14:foregroundMark x1="51855" y1="16797" x2="52344" y2="19238"/>
                        <a14:foregroundMark x1="52051" y1="15820" x2="52637" y2="19043"/>
                        <a14:foregroundMark x1="47887" y1="16714" x2="49121" y2="17578"/>
                        <a14:foregroundMark x1="48149" y1="16743" x2="49707" y2="17578"/>
                        <a14:foregroundMark x1="24805" y1="28809" x2="23438" y2="31445"/>
                        <a14:foregroundMark x1="24805" y1="28418" x2="23828" y2="29688"/>
                        <a14:foregroundMark x1="24219" y1="29297" x2="23438" y2="32813"/>
                        <a14:foregroundMark x1="24609" y1="28418" x2="23438" y2="33008"/>
                        <a14:foregroundMark x1="22580" y1="64654" x2="23145" y2="67383"/>
                        <a14:foregroundMark x1="26181" y1="75755" x2="29785" y2="78418"/>
                        <a14:foregroundMark x1="29590" y1="79102" x2="29666" y2="79634"/>
                        <a14:foregroundMark x1="29785" y1="79395" x2="29695" y2="79666"/>
                        <a14:foregroundMark x1="29492" y1="78809" x2="29444" y2="79386"/>
                        <a14:foregroundMark x1="29688" y1="79004" x2="29688" y2="79658"/>
                        <a14:foregroundMark x1="25684" y1="73926" x2="25540" y2="75041"/>
                        <a14:foregroundMark x1="25586" y1="74512" x2="25456" y2="74948"/>
                        <a14:foregroundMark x1="25195" y1="74414" x2="25124" y2="74577"/>
                        <a14:foregroundMark x1="25391" y1="74609" x2="25279" y2="74750"/>
                        <a14:foregroundMark x1="21680" y1="61035" x2="21387" y2="64355"/>
                        <a14:backgroundMark x1="29297" y1="18652" x2="29297" y2="18652"/>
                        <a14:backgroundMark x1="34375" y1="17676" x2="27734" y2="22949"/>
                        <a14:backgroundMark x1="51481" y1="15280" x2="55566" y2="14355"/>
                        <a14:backgroundMark x1="37891" y1="18359" x2="46752" y2="16352"/>
                        <a14:backgroundMark x1="55566" y1="14355" x2="70020" y2="19629"/>
                        <a14:backgroundMark x1="70020" y1="19629" x2="80078" y2="33789"/>
                        <a14:backgroundMark x1="80078" y1="33789" x2="80078" y2="34961"/>
                        <a14:backgroundMark x1="22712" y1="32654" x2="20117" y2="40527"/>
                        <a14:backgroundMark x1="25879" y1="23047" x2="24232" y2="28043"/>
                        <a14:backgroundMark x1="21838" y1="67650" x2="22168" y2="72852"/>
                        <a14:backgroundMark x1="20117" y1="40527" x2="21417" y2="61012"/>
                        <a14:backgroundMark x1="30227" y1="80762" x2="32813" y2="83301"/>
                        <a14:backgroundMark x1="22168" y1="72852" x2="22979" y2="73648"/>
                        <a14:backgroundMark x1="32813" y1="83301" x2="53027" y2="85449"/>
                        <a14:backgroundMark x1="53027" y1="85449" x2="67578" y2="83691"/>
                        <a14:backgroundMark x1="67578" y1="83691" x2="79492" y2="73145"/>
                        <a14:backgroundMark x1="79492" y1="73145" x2="79980" y2="29688"/>
                        <a14:backgroundMark x1="79980" y1="29688" x2="78418" y2="27051"/>
                        <a14:backgroundMark x1="62891" y1="18262" x2="66016" y2="49414"/>
                        <a14:backgroundMark x1="46667" y1="16692" x2="39063" y2="17676"/>
                        <a14:backgroundMark x1="55664" y1="15527" x2="54556" y2="15670"/>
                        <a14:backgroundMark x1="39063" y1="17676" x2="33691" y2="35840"/>
                        <a14:backgroundMark x1="33691" y1="35840" x2="34473" y2="49707"/>
                        <a14:backgroundMark x1="46289" y1="16113" x2="46484" y2="15527"/>
                        <a14:backgroundMark x1="46973" y1="15723" x2="46875" y2="16602"/>
                        <a14:backgroundMark x1="20122" y1="64244" x2="18750" y2="71191"/>
                        <a14:backgroundMark x1="21875" y1="55371" x2="20772" y2="60956"/>
                        <a14:backgroundMark x1="18750" y1="71191" x2="29102" y2="82715"/>
                        <a14:backgroundMark x1="29102" y1="82715" x2="34180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3833" r="19385" b="17090"/>
          <a:stretch/>
        </p:blipFill>
        <p:spPr>
          <a:xfrm>
            <a:off x="479967" y="2117067"/>
            <a:ext cx="2951301" cy="33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361C2C6-FE7B-1573-32E1-2BD73DC1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5" name="Picture 4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696E79CA-FFDA-4D13-C4A4-0BA38EA11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D394C6-CF5D-4F6E-D9D1-BFEE34E05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1"/>
            <a:ext cx="7588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0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5860-4325-2DFA-E2A4-F2BF01C8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DC58DB40-3823-C374-B496-B8D51B397D96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507794" y="-27391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F2E4AC-628A-C62E-B0BB-0FB96DE41E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06A6A33F-62F9-7274-9DF1-044D27B7D8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1DA7FA0-8AFE-8DF6-A5A1-FCCE524E48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4E7284D-9843-F7A4-15E3-3DA255D06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5DE310-622A-90C4-3172-FAEC80A32C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81542457-0EA2-EE95-A3AA-2297F12F652E}"/>
              </a:ext>
            </a:extLst>
          </p:cNvPr>
          <p:cNvSpPr/>
          <p:nvPr/>
        </p:nvSpPr>
        <p:spPr>
          <a:xfrm>
            <a:off x="1628847" y="-822266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FEC702-4EA5-C89B-DE17-32153CFF5CD6}"/>
              </a:ext>
            </a:extLst>
          </p:cNvPr>
          <p:cNvSpPr/>
          <p:nvPr/>
        </p:nvSpPr>
        <p:spPr>
          <a:xfrm>
            <a:off x="1735209" y="-959640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0ABE64-5585-BDCE-67ED-4352C2B3570D}"/>
              </a:ext>
            </a:extLst>
          </p:cNvPr>
          <p:cNvSpPr/>
          <p:nvPr/>
        </p:nvSpPr>
        <p:spPr>
          <a:xfrm>
            <a:off x="1766476" y="-822266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19F6-A3A2-B018-F77F-9C634FC51C2F}"/>
              </a:ext>
            </a:extLst>
          </p:cNvPr>
          <p:cNvSpPr/>
          <p:nvPr/>
        </p:nvSpPr>
        <p:spPr>
          <a:xfrm>
            <a:off x="1506498" y="-807241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E511A84-A93C-C015-9D28-608F3C432DBA}"/>
              </a:ext>
            </a:extLst>
          </p:cNvPr>
          <p:cNvSpPr/>
          <p:nvPr/>
        </p:nvSpPr>
        <p:spPr>
          <a:xfrm>
            <a:off x="1873544" y="-942577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0F53CF-3156-A4F5-6169-AD96C1E53D82}"/>
              </a:ext>
            </a:extLst>
          </p:cNvPr>
          <p:cNvSpPr/>
          <p:nvPr/>
        </p:nvSpPr>
        <p:spPr>
          <a:xfrm>
            <a:off x="1563165" y="-690334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9D43599-A619-E458-C789-F6ED7921B572}"/>
              </a:ext>
            </a:extLst>
          </p:cNvPr>
          <p:cNvSpPr/>
          <p:nvPr/>
        </p:nvSpPr>
        <p:spPr>
          <a:xfrm>
            <a:off x="1685514" y="-70535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32D671E-2453-5221-2D06-E43578E22DFB}"/>
              </a:ext>
            </a:extLst>
          </p:cNvPr>
          <p:cNvSpPr/>
          <p:nvPr/>
        </p:nvSpPr>
        <p:spPr>
          <a:xfrm>
            <a:off x="1899088" y="-809082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E72895-E936-37B9-F041-9925C2B6BC53}"/>
              </a:ext>
            </a:extLst>
          </p:cNvPr>
          <p:cNvSpPr/>
          <p:nvPr/>
        </p:nvSpPr>
        <p:spPr>
          <a:xfrm>
            <a:off x="1812370" y="-69395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A6AB45-7A44-0B03-1221-7257A04959A5}"/>
              </a:ext>
            </a:extLst>
          </p:cNvPr>
          <p:cNvSpPr/>
          <p:nvPr/>
        </p:nvSpPr>
        <p:spPr>
          <a:xfrm>
            <a:off x="1431802" y="-691691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E6D2074-34C6-2DEF-AA69-55034A90087C}"/>
              </a:ext>
            </a:extLst>
          </p:cNvPr>
          <p:cNvSpPr/>
          <p:nvPr/>
        </p:nvSpPr>
        <p:spPr>
          <a:xfrm>
            <a:off x="1728526" y="-584793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A8DC69-3FBA-1C23-7BFE-4CCB3806F44F}"/>
              </a:ext>
            </a:extLst>
          </p:cNvPr>
          <p:cNvSpPr/>
          <p:nvPr/>
        </p:nvSpPr>
        <p:spPr>
          <a:xfrm>
            <a:off x="1598795" y="-567272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EB7D20C-B1D4-0BA6-D04C-689D4392DE6C}"/>
              </a:ext>
            </a:extLst>
          </p:cNvPr>
          <p:cNvSpPr/>
          <p:nvPr/>
        </p:nvSpPr>
        <p:spPr>
          <a:xfrm>
            <a:off x="1873544" y="-571609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7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394 L 0.00039 0.00417 C 0.00104 0.01343 0.00169 0.02292 0.00248 0.03241 C 0.00261 0.0338 0.00313 0.03495 0.00313 0.03611 C 0.00352 0.04236 0.00365 0.04861 0.00391 0.05463 C 0.00339 0.05787 0.00352 0.06181 0.00248 0.06458 C 0.00156 0.0669 0.00026 0.06921 -0.00026 0.07199 C -0.00052 0.07315 -0.00065 0.07454 -0.00104 0.07569 C -0.00195 0.07917 -0.0039 0.08264 -0.00586 0.08426 C -0.0069 0.08519 -0.0082 0.08519 -0.00937 0.08542 C -0.01471 0.08519 -0.02005 0.08519 -0.02526 0.08426 C -0.02956 0.08357 -0.03307 0.08194 -0.03711 0.08056 C -0.04687 0.07755 -0.0362 0.08125 -0.04479 0.07801 C -0.05403 0.07847 -0.06328 0.07778 -0.07252 0.0794 C -0.07357 0.07963 -0.07383 0.08218 -0.07461 0.0831 C -0.07539 0.0838 -0.07643 0.0838 -0.07734 0.08426 C -0.07812 0.08634 -0.07903 0.08819 -0.07943 0.09051 C -0.07995 0.09236 -0.07995 0.09444 -0.08021 0.09653 C -0.0806 0.09977 -0.08112 0.10301 -0.08151 0.10625 C -0.08112 0.11528 -0.08177 0.11991 -0.07943 0.12732 C -0.07864 0.12986 -0.07747 0.13218 -0.07669 0.13472 C -0.0763 0.13588 -0.0763 0.13727 -0.07617 0.13843 C -0.07526 0.14074 -0.07318 0.1456 -0.07318 0.14607 C -0.0737 0.15208 -0.07396 0.1581 -0.07461 0.16412 C -0.07487 0.1669 -0.07526 0.16944 -0.07617 0.17176 C -0.07669 0.17315 -0.07799 0.17338 -0.0789 0.17431 C -0.08034 0.17593 -0.08177 0.17824 -0.08359 0.17917 C -0.08633 0.18032 -0.09193 0.18171 -0.09193 0.18194 C -0.0931 0.18241 -0.0944 0.1831 -0.09544 0.1838 C -0.09661 0.18495 -0.09765 0.18681 -0.09896 0.18773 C -0.10026 0.18889 -0.10169 0.18912 -0.10312 0.19028 C -0.11367 0.19699 -0.09857 0.18796 -0.11068 0.19514 C -0.11185 0.19676 -0.11315 0.19815 -0.11419 0.20023 C -0.11497 0.20116 -0.11549 0.20278 -0.11627 0.20394 C -0.11693 0.20463 -0.11771 0.20532 -0.11836 0.20625 C -0.12291 0.21366 -0.12226 0.2125 -0.12461 0.21875 C -0.12526 0.22199 -0.12617 0.22454 -0.12461 0.22847 C -0.12383 0.23079 -0.12213 0.23148 -0.12109 0.23333 C -0.12057 0.23449 -0.12031 0.23611 -0.11979 0.23727 C -0.11771 0.24051 -0.11471 0.24097 -0.11211 0.24213 C -0.1112 0.24236 -0.11028 0.24282 -0.10937 0.24329 C -0.10859 0.24421 -0.10807 0.24514 -0.10729 0.24583 C -0.1013 0.25046 -0.09987 0.25069 -0.09401 0.25324 C -0.08568 0.25278 -0.07734 0.25278 -0.06901 0.25208 C -0.06575 0.25162 -0.0625 0.25069 -0.05937 0.24954 C -0.05794 0.24907 -0.05664 0.24769 -0.05521 0.24699 C -0.05377 0.24653 -0.05234 0.2463 -0.05104 0.24583 C -0.04609 0.2463 -0.04114 0.24514 -0.03646 0.24699 C -0.03463 0.24769 -0.03385 0.25162 -0.03229 0.25324 C -0.02799 0.25741 -0.02344 0.26042 -0.01901 0.26412 C -0.01836 0.26482 -0.01771 0.26597 -0.01693 0.2669 C -0.01562 0.26806 -0.01419 0.26921 -0.01276 0.2706 C -0.01185 0.27315 -0.01094 0.27616 -0.01002 0.27917 C -0.00885 0.28333 -0.00885 0.29051 -0.00859 0.29398 C -0.00911 0.30185 -0.0095 0.30949 -0.01002 0.31736 C -0.01028 0.3206 -0.01041 0.32384 -0.01068 0.32732 C -0.01107 0.33032 -0.01159 0.33287 -0.01211 0.33588 C -0.01276 0.34097 -0.01367 0.34421 -0.01146 0.34838 C -0.01028 0.35023 -0.00729 0.35324 -0.00729 0.35347 C -0.00664 0.35486 -0.0056 0.35787 -0.00443 0.35949 C -0.0039 0.35995 -0.00312 0.36019 -0.00234 0.36065 C -0.00052 0.36157 0.0013 0.3625 0.00313 0.36319 C 0.00547 0.36389 0.00781 0.36458 0.01016 0.36551 C 0.02526 0.36991 0.00847 0.36435 0.01914 0.36806 L 0.04623 0.36551 C 0.04896 0.36528 0.05261 0.36319 0.05521 0.36157 C 0.05729 0.36065 0.05938 0.35926 0.06133 0.35787 C 0.06289 0.35718 0.06432 0.35718 0.06563 0.35694 C 0.07123 0.35764 0.07682 0.35787 0.08229 0.35949 C 0.08724 0.36065 0.09688 0.36551 0.09688 0.36574 C 0.09857 0.36759 0.10013 0.36991 0.10182 0.37153 C 0.10313 0.37292 0.10469 0.37361 0.10599 0.37523 C 0.11107 0.38403 0.11459 0.3912 0.11706 0.40255 C 0.11771 0.40532 0.11797 0.40833 0.11849 0.41134 C 0.11862 0.41412 0.11888 0.4169 0.11914 0.41991 C 0.11953 0.42292 0.12031 0.42639 0.12057 0.42963 C 0.12136 0.43958 0.12149 0.4581 0.12331 0.46898 C 0.12357 0.4706 0.12422 0.47176 0.12474 0.47269 C 0.12604 0.47569 0.12748 0.4787 0.12891 0.48171 C 0.13034 0.48472 0.13138 0.48866 0.13307 0.49144 C 0.13373 0.49282 0.1349 0.49306 0.13581 0.49398 C 0.13685 0.49514 0.1375 0.49676 0.13854 0.49769 C 0.14128 0.5 0.14401 0.50046 0.14688 0.50139 C 0.18998 0.49954 0.18177 0.49931 0.23724 0.50139 C 0.23959 0.50139 0.24232 0.50208 0.24466 0.50255 C 0.24597 0.50301 0.24727 0.50301 0.24831 0.50394 C 0.25143 0.50625 0.25339 0.50903 0.25599 0.5125 C 0.25886 0.52269 0.26016 0.52245 0.25729 0.53472 C 0.25703 0.53588 0.25599 0.53634 0.25521 0.53727 C 0.25456 0.53889 0.25378 0.54028 0.25313 0.5419 C 0.25156 0.5463 0.24922 0.55394 0.24831 0.55787 C 0.24753 0.56181 0.2474 0.56597 0.24623 0.56921 C 0.24115 0.58426 0.24779 0.56366 0.24141 0.59028 C 0.2405 0.59398 0.23906 0.59769 0.23776 0.60139 C 0.2362 0.61991 0.23542 0.62199 0.23724 0.64468 C 0.23737 0.64699 0.23867 0.64861 0.23932 0.65069 C 0.24024 0.65394 0.24076 0.65787 0.24206 0.66065 C 0.2431 0.66273 0.24505 0.66319 0.24623 0.66528 C 0.24714 0.66736 0.24792 0.66991 0.24896 0.67176 C 0.24961 0.67245 0.25039 0.67269 0.25104 0.67269 C 0.25417 0.67338 0.25742 0.67384 0.26081 0.67407 C 0.27656 0.67338 0.29284 0.67176 0.30873 0.67407 C 0.3138 0.675 0.31888 0.67662 0.32396 0.67801 C 0.32513 0.67801 0.32643 0.67847 0.32748 0.67917 C 0.33177 0.68171 0.33581 0.68519 0.33998 0.68773 C 0.34727 0.69213 0.34414 0.68982 0.34896 0.69398 C 0.35352 0.70301 0.35794 0.71134 0.36146 0.72245 C 0.36263 0.72546 0.36276 0.72986 0.36354 0.73333 C 0.36472 0.73843 0.36563 0.74329 0.36706 0.74815 C 0.36836 0.75324 0.36979 0.7581 0.3711 0.76319 C 0.3724 0.7669 0.37383 0.77014 0.37474 0.77407 C 0.37591 0.7787 0.37539 0.78542 0.37748 0.78912 C 0.38438 0.80139 0.3707 0.77662 0.38646 0.8088 C 0.38841 0.81273 0.3944 0.82431 0.39831 0.82732 C 0.4 0.82847 0.40156 0.82986 0.40313 0.83079 C 0.40456 0.83194 0.40599 0.83287 0.40729 0.83357 C 0.40873 0.83403 0.41016 0.83426 0.41146 0.83472 C 0.42031 0.84745 0.41927 0.84745 0.43099 0.85694 C 0.43242 0.8581 0.4405 0.85926 0.44063 0.85949 C 0.44271 0.86019 0.44479 0.86157 0.44688 0.86157 C 0.46081 0.86366 0.47487 0.86134 0.48854 0.86551 C 0.49154 0.8662 0.49271 0.87292 0.49479 0.87662 C 0.49675 0.87986 0.4987 0.88287 0.50039 0.88657 C 0.50222 0.89028 0.50404 0.89398 0.50599 0.89769 C 0.50729 0.90023 0.50886 0.90232 0.51016 0.90486 C 0.51094 0.90694 0.51133 0.90949 0.51224 0.91134 C 0.51302 0.91273 0.51419 0.91343 0.51498 0.91505 C 0.52188 0.92685 0.51511 0.91736 0.52188 0.93102 C 0.52266 0.93218 0.52383 0.93357 0.52474 0.93472 C 0.52826 0.94745 0.52318 0.92894 0.52891 0.94838 C 0.52956 0.95069 0.53047 0.95301 0.53099 0.95579 C 0.53229 0.96181 0.53307 0.96806 0.53438 0.97431 C 0.53477 0.97546 0.53542 0.97662 0.53581 0.97801 C 0.53945 0.98958 0.53672 0.98542 0.54063 0.99028 C 0.54089 0.9919 0.54089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6" dur="8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6 0.00312 0.03611 C 0.00351 0.04236 0.00364 0.04861 0.0039 0.05463 C 0.00338 0.05787 0.00351 0.06181 0.00247 0.06459 C 0.00156 0.0669 0.00026 0.06922 -0.00026 0.07199 C -0.00053 0.07315 -0.00066 0.07454 -0.00105 0.0757 C -0.00196 0.07917 -0.00391 0.08264 -0.00586 0.08426 C -0.00691 0.08519 -0.00821 0.08519 -0.00938 0.08542 C -0.01472 0.08519 -0.02006 0.08519 -0.02526 0.08426 C -0.02956 0.08357 -0.03308 0.08195 -0.03711 0.08056 C -0.04688 0.07755 -0.0362 0.08125 -0.0448 0.07801 C -0.05404 0.07848 -0.06329 0.07778 -0.07253 0.0794 C -0.07357 0.07963 -0.07383 0.08218 -0.07461 0.0831 C -0.07539 0.0838 -0.07644 0.0838 -0.07735 0.08426 C -0.07813 0.08635 -0.07904 0.0882 -0.07943 0.09051 C -0.07995 0.09236 -0.07995 0.09445 -0.08021 0.09653 C -0.0806 0.09977 -0.08112 0.10301 -0.08151 0.10625 C -0.08112 0.11574 -0.08178 0.11991 -0.07943 0.12732 C -0.07865 0.12986 -0.07748 0.13218 -0.0767 0.13473 C -0.07631 0.13588 -0.07631 0.13727 -0.07605 0.13843 C -0.07526 0.14074 -0.07318 0.1456 -0.07318 0.14607 C -0.0737 0.15209 -0.07396 0.1581 -0.07461 0.16412 C -0.07487 0.1669 -0.07513 0.16945 -0.07605 0.17176 C -0.0767 0.17315 -0.07787 0.17338 -0.07891 0.17431 C -0.08034 0.17593 -0.08178 0.17824 -0.0836 0.17917 C -0.08633 0.18033 -0.09193 0.18172 -0.09193 0.18195 C -0.0931 0.18241 -0.09441 0.1831 -0.09545 0.1838 C -0.09662 0.18496 -0.09766 0.18681 -0.09896 0.18773 C -0.10026 0.18889 -0.1017 0.18912 -0.10313 0.19028 C -0.11368 0.19699 -0.09857 0.18797 -0.11068 0.19514 C -0.11185 0.19676 -0.11316 0.19815 -0.1142 0.20023 C -0.11498 0.20116 -0.1155 0.20278 -0.11628 0.20394 C -0.11693 0.20463 -0.11771 0.20533 -0.11836 0.20625 C -0.12292 0.21366 -0.12227 0.2125 -0.12461 0.21875 C -0.12526 0.22199 -0.12618 0.22454 -0.12461 0.22848 C -0.12383 0.23079 -0.12214 0.23148 -0.1211 0.23334 C -0.12058 0.23449 -0.12032 0.23611 -0.1198 0.23727 C -0.11771 0.24051 -0.11472 0.24098 -0.11211 0.24213 C -0.1112 0.24236 -0.11029 0.24283 -0.10938 0.24329 C -0.1086 0.24422 -0.10808 0.24514 -0.1073 0.24584 C -0.10131 0.25047 -0.09987 0.2507 -0.09401 0.25324 C -0.08568 0.25278 -0.07735 0.25278 -0.06901 0.25209 C -0.06576 0.25162 -0.0625 0.2507 -0.05938 0.24954 C -0.05795 0.24908 -0.05664 0.24769 -0.05521 0.24699 C -0.05378 0.24653 -0.05235 0.2463 -0.05105 0.24584 C -0.0461 0.2463 -0.04115 0.24514 -0.03646 0.24699 C -0.03464 0.24769 -0.03386 0.25162 -0.0323 0.25324 C -0.028 0.25741 -0.02344 0.26042 -0.01901 0.26412 C -0.01836 0.26482 -0.01771 0.26598 -0.01693 0.2669 C -0.01563 0.26806 -0.0142 0.26922 -0.01276 0.2706 C -0.01185 0.27315 -0.01081 0.27616 -0.01003 0.27917 C -0.00886 0.28334 -0.00886 0.29051 -0.0086 0.29398 C -0.00912 0.30185 -0.00951 0.30949 -0.01003 0.31736 C -0.01029 0.3206 -0.01042 0.32385 -0.01068 0.32732 C -0.01107 0.33033 -0.01159 0.33287 -0.01211 0.33588 C -0.01276 0.34098 -0.01368 0.34422 -0.01146 0.34838 C -0.01029 0.35023 -0.0073 0.35324 -0.0073 0.35348 C -0.00664 0.35486 -0.0056 0.35787 -0.00443 0.35949 C -0.00391 0.35996 -0.00313 0.36019 -0.00235 0.36065 C -0.00053 0.36158 0.0013 0.3625 0.00312 0.3632 C 0.00546 0.36389 0.00781 0.36459 0.01015 0.36551 C 0.02526 0.36991 0.00846 0.36435 0.01914 0.36806 L 0.04622 0.36551 C 0.04895 0.36528 0.0526 0.3632 0.0552 0.36158 C 0.05729 0.36065 0.05937 0.35926 0.06132 0.35787 C 0.06289 0.35718 0.06432 0.35718 0.06562 0.35695 C 0.07122 0.35764 0.07682 0.35787 0.08229 0.35949 C 0.08724 0.36065 0.09687 0.36551 0.09687 0.36574 C 0.09856 0.3676 0.10013 0.36991 0.10182 0.37153 C 0.10312 0.37292 0.10468 0.37361 0.10599 0.37523 C 0.11106 0.38403 0.11458 0.39121 0.11705 0.40255 C 0.1177 0.40533 0.11796 0.40834 0.11849 0.41135 C 0.11862 0.41412 0.11888 0.4169 0.11914 0.41991 C 0.11953 0.42292 0.12031 0.42639 0.12057 0.42963 C 0.12135 0.43959 0.12148 0.4581 0.1233 0.46898 C 0.12356 0.4706 0.12421 0.47176 0.12474 0.47269 C 0.12604 0.4757 0.12747 0.47871 0.1289 0.48172 C 0.13033 0.48473 0.13138 0.48866 0.13307 0.49144 C 0.13372 0.49283 0.13489 0.49306 0.1358 0.49398 C 0.13684 0.49514 0.1375 0.49676 0.13854 0.49769 C 0.14127 0.5 0.14401 0.50047 0.14687 0.50139 C 0.18997 0.49954 0.18177 0.49931 0.23724 0.50139 C 0.23958 0.50139 0.24231 0.50209 0.24466 0.50255 C 0.24596 0.50301 0.24726 0.50301 0.2483 0.50394 C 0.25143 0.50625 0.25338 0.50903 0.25599 0.5125 C 0.25885 0.52269 0.26015 0.52246 0.25729 0.53473 C 0.25703 0.53588 0.25599 0.53635 0.2552 0.53727 C 0.25455 0.53889 0.25377 0.54028 0.25312 0.5419 C 0.25156 0.5463 0.24921 0.55394 0.2483 0.55787 C 0.24752 0.56181 0.24739 0.56598 0.24622 0.56922 C 0.24114 0.58426 0.24778 0.56366 0.2414 0.59028 C 0.24049 0.59398 0.23906 0.59769 0.23776 0.60139 C 0.23619 0.61991 0.23541 0.62199 0.23724 0.64468 C 0.23737 0.64699 0.23867 0.64861 0.23932 0.6507 C 0.24023 0.65394 0.24075 0.65787 0.24205 0.66065 C 0.24309 0.66273 0.24505 0.6632 0.24622 0.66528 C 0.24713 0.66736 0.24791 0.66991 0.24895 0.67176 C 0.24961 0.67246 0.25039 0.67269 0.25104 0.67269 C 0.25416 0.67338 0.25742 0.67385 0.2608 0.67408 C 0.27656 0.67338 0.29283 0.67176 0.30872 0.67408 C 0.3138 0.675 0.31888 0.67662 0.32395 0.67801 C 0.32513 0.67801 0.32643 0.67848 0.32747 0.67917 C 0.33177 0.68172 0.3358 0.68519 0.33997 0.68773 C 0.34726 0.69213 0.34414 0.68982 0.34895 0.69398 C 0.35351 0.70301 0.35794 0.71135 0.36145 0.72246 C 0.36263 0.72547 0.36276 0.72986 0.36354 0.73334 C 0.36471 0.73843 0.36562 0.74329 0.36705 0.74815 C 0.36836 0.75324 0.36979 0.7581 0.37109 0.7632 C 0.37239 0.7669 0.37382 0.77014 0.37474 0.77408 C 0.37591 0.77871 0.37539 0.78542 0.37747 0.78912 C 0.38437 0.80139 0.3707 0.77662 0.38645 0.8088 C 0.38841 0.81273 0.3944 0.82431 0.3983 0.82732 C 0.4 0.82848 0.40156 0.82986 0.40312 0.83079 C 0.40455 0.83195 0.40599 0.83287 0.40729 0.83357 C 0.40872 0.83403 0.41015 0.83426 0.41145 0.83473 C 0.42031 0.84746 0.41927 0.84746 0.43099 0.85695 C 0.43242 0.8581 0.44049 0.85926 0.44062 0.85949 C 0.4427 0.86019 0.44479 0.86158 0.44687 0.86158 C 0.4608 0.86366 0.47487 0.86135 0.48854 0.86551 C 0.49153 0.86621 0.4927 0.87292 0.49479 0.87662 C 0.49674 0.87986 0.49869 0.88287 0.50039 0.88658 C 0.50221 0.89028 0.50403 0.89398 0.50599 0.89769 C 0.50729 0.90023 0.50885 0.90232 0.51015 0.90486 C 0.51093 0.90695 0.51132 0.90949 0.51224 0.91135 C 0.51302 0.91273 0.51419 0.91343 0.51497 0.91505 C 0.52187 0.92685 0.5151 0.91736 0.52187 0.93102 C 0.52265 0.93218 0.52382 0.93357 0.52474 0.93473 C 0.52825 0.94746 0.52317 0.92894 0.5289 0.94838 C 0.52955 0.9507 0.53046 0.95301 0.53099 0.95579 C 0.53229 0.96181 0.53307 0.96806 0.53437 0.97431 C 0.53476 0.97547 0.53541 0.97662 0.5358 0.97801 C 0.53945 0.98959 0.53671 0.98542 0.54062 0.99028 C 0.54088 0.9919 0.54088 0.99375 0.5414 0.99514 C 0.54192 0.99676 0.54296 0.99746 0.54349 0.99885 C 0.54492 1.00348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8" dur="8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2 0.04236 0.00365 0.04861 0.00391 0.05463 C 0.00339 0.05787 0.00352 0.06181 0.00247 0.06458 C 0.00156 0.0669 0.00026 0.06921 -0.00026 0.07199 C -0.00052 0.07315 -0.00065 0.07454 -0.00104 0.07569 C -0.00195 0.07917 -0.00391 0.08264 -0.00586 0.08426 C -0.0069 0.08519 -0.0082 0.08519 -0.00938 0.08542 C -0.01471 0.08519 -0.02005 0.08519 -0.02526 0.08426 C -0.02956 0.08357 -0.03307 0.08194 -0.03711 0.08056 C -0.04688 0.07755 -0.0362 0.08125 -0.04479 0.07801 C -0.05404 0.07847 -0.06328 0.07778 -0.07253 0.0794 C -0.07357 0.07963 -0.07383 0.08218 -0.07461 0.0831 C -0.07539 0.0838 -0.07643 0.0838 -0.07734 0.08426 C -0.07813 0.08634 -0.07904 0.08819 -0.07943 0.09051 C -0.07995 0.09236 -0.07995 0.09444 -0.08021 0.09653 C -0.0806 0.09977 -0.08112 0.10301 -0.08151 0.10625 C -0.08112 0.11528 -0.08177 0.11991 -0.07943 0.12732 C -0.07865 0.12986 -0.07747 0.13218 -0.07669 0.13472 C -0.0763 0.13588 -0.0763 0.13727 -0.07604 0.13843 C -0.07526 0.14074 -0.07318 0.1456 -0.07318 0.14607 C -0.0737 0.15208 -0.07396 0.1581 -0.07461 0.16412 C -0.07487 0.1669 -0.07513 0.16944 -0.07604 0.17176 C -0.07669 0.17315 -0.07786 0.17338 -0.07891 0.17431 C -0.08034 0.17593 -0.08177 0.17824 -0.08359 0.17917 C -0.08633 0.18032 -0.09193 0.18171 -0.09193 0.18194 C -0.0931 0.18241 -0.0944 0.1831 -0.09544 0.1838 C -0.09661 0.18495 -0.09766 0.18681 -0.09896 0.18773 C -0.10026 0.18889 -0.10169 0.18912 -0.10313 0.19028 C -0.11367 0.19699 -0.09857 0.18796 -0.11068 0.19514 C -0.11185 0.19676 -0.11315 0.19815 -0.11419 0.20023 C -0.11497 0.20116 -0.11549 0.20278 -0.11628 0.20394 C -0.11693 0.20463 -0.11771 0.20532 -0.11836 0.20625 C -0.12292 0.21366 -0.12227 0.2125 -0.12461 0.21875 C -0.12526 0.22199 -0.12617 0.22454 -0.12461 0.22847 C -0.12383 0.23079 -0.12214 0.23148 -0.12109 0.23333 C -0.12057 0.23449 -0.12031 0.23611 -0.11979 0.23727 C -0.11771 0.24051 -0.11471 0.24097 -0.11211 0.24213 C -0.1112 0.24236 -0.11029 0.24282 -0.10938 0.24329 C -0.10859 0.24421 -0.10807 0.24514 -0.10729 0.24583 C -0.1013 0.25046 -0.09987 0.25069 -0.09401 0.25324 C -0.08568 0.25278 -0.07734 0.25278 -0.06901 0.25208 C -0.06576 0.25162 -0.0625 0.25069 -0.05938 0.24954 C -0.05794 0.24907 -0.05664 0.24769 -0.05521 0.24699 C -0.05378 0.24653 -0.05234 0.2463 -0.05104 0.24583 C -0.04609 0.2463 -0.04115 0.24514 -0.03646 0.24699 C -0.03464 0.24769 -0.03385 0.25162 -0.03229 0.25324 C -0.02799 0.25741 -0.02344 0.26042 -0.01901 0.26412 C -0.01836 0.26482 -0.01771 0.26597 -0.01693 0.2669 C -0.01563 0.26806 -0.01419 0.26921 -0.01276 0.2706 C -0.01185 0.27315 -0.01081 0.27616 -0.01003 0.27917 C -0.00885 0.28333 -0.00885 0.29051 -0.00859 0.29398 C -0.00911 0.30185 -0.00951 0.30949 -0.01003 0.31736 C -0.01029 0.3206 -0.01042 0.32384 -0.01068 0.32732 C -0.01107 0.33032 -0.01159 0.33287 -0.01211 0.33588 C -0.01276 0.34097 -0.01367 0.34421 -0.01146 0.34838 C -0.01029 0.35023 -0.00729 0.35324 -0.00729 0.35347 C -0.00664 0.35486 -0.0056 0.35787 -0.00443 0.35949 C -0.00391 0.35995 -0.00313 0.36019 -0.00234 0.36065 C -0.00052 0.36157 0.0013 0.3625 0.00312 0.36319 C 0.00547 0.36389 0.00781 0.36458 0.01016 0.36551 C 0.02526 0.36991 0.00846 0.36435 0.01914 0.36806 L 0.04622 0.36551 C 0.04896 0.36528 0.0526 0.36319 0.05521 0.36157 C 0.05729 0.36065 0.05937 0.35926 0.06133 0.35787 C 0.06289 0.35718 0.06432 0.35718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9 C 0.12604 0.47569 0.12747 0.4787 0.12891 0.48171 C 0.13034 0.48472 0.13138 0.48866 0.13307 0.49144 C 0.13372 0.49282 0.1349 0.49306 0.13581 0.49398 C 0.13685 0.49514 0.1375 0.49676 0.13854 0.49769 C 0.14128 0.5 0.14401 0.50046 0.14687 0.50139 C 0.18997 0.49954 0.18177 0.49931 0.23724 0.50139 C 0.23958 0.50139 0.24232 0.50208 0.24466 0.50255 C 0.24596 0.50301 0.24727 0.50301 0.24831 0.50394 C 0.25143 0.50625 0.25339 0.50903 0.25599 0.5125 C 0.25885 0.52269 0.26016 0.52245 0.25729 0.53472 C 0.25703 0.53588 0.25599 0.53634 0.25521 0.53727 C 0.25456 0.53889 0.25378 0.54028 0.25312 0.5419 C 0.25156 0.5463 0.24922 0.55394 0.24831 0.55787 C 0.24753 0.56181 0.2474 0.56597 0.24622 0.56921 C 0.24115 0.58426 0.24779 0.56366 0.24141 0.59028 C 0.24049 0.59398 0.23906 0.59769 0.23776 0.60139 C 0.2362 0.61991 0.23542 0.62199 0.23724 0.64468 C 0.23737 0.64699 0.23867 0.64861 0.23932 0.65069 C 0.24023 0.65394 0.24076 0.65787 0.24206 0.66065 C 0.2431 0.66273 0.24505 0.66319 0.24622 0.66528 C 0.24714 0.66736 0.24792 0.66991 0.24896 0.67176 C 0.24961 0.67245 0.25039 0.67269 0.25104 0.67269 C 0.25417 0.67338 0.25742 0.67384 0.26081 0.67407 C 0.27656 0.67338 0.29284 0.67176 0.30872 0.67407 C 0.3138 0.675 0.31888 0.67662 0.32396 0.67801 C 0.32513 0.67801 0.32643 0.67847 0.32747 0.67917 C 0.33177 0.68171 0.33581 0.68519 0.33997 0.68773 C 0.34727 0.69213 0.34414 0.68982 0.34896 0.69398 C 0.35352 0.70301 0.35794 0.71134 0.36146 0.72245 C 0.36263 0.72546 0.36276 0.72986 0.36354 0.73333 C 0.36471 0.73843 0.36562 0.74329 0.36706 0.74815 C 0.36836 0.75324 0.36979 0.7581 0.37109 0.76319 C 0.3724 0.7669 0.37383 0.77014 0.37474 0.77407 C 0.37591 0.7787 0.37539 0.78542 0.37747 0.78912 C 0.38437 0.80139 0.3707 0.77662 0.38646 0.8088 C 0.38841 0.81273 0.3944 0.82431 0.39831 0.82732 C 0.4 0.82847 0.40156 0.82986 0.40312 0.83079 C 0.40456 0.83194 0.40599 0.83287 0.40729 0.83357 C 0.40872 0.83403 0.41016 0.83426 0.41146 0.83472 C 0.42031 0.84745 0.41927 0.84745 0.43099 0.85694 C 0.43242 0.8581 0.44049 0.85926 0.44062 0.85949 C 0.44271 0.86019 0.44479 0.86157 0.44687 0.86157 C 0.46081 0.86366 0.47487 0.86134 0.48854 0.86551 C 0.49154 0.8662 0.49271 0.87292 0.49479 0.87662 C 0.49674 0.87986 0.4987 0.88287 0.50039 0.88657 C 0.50221 0.89028 0.50404 0.89398 0.50599 0.89769 C 0.50729 0.90023 0.50885 0.90232 0.51016 0.90486 C 0.51094 0.90694 0.51133 0.90949 0.51224 0.91134 C 0.51302 0.91273 0.51419 0.91343 0.51497 0.91505 C 0.52187 0.92685 0.5151 0.91736 0.52187 0.93102 C 0.52266 0.93218 0.52383 0.93357 0.52474 0.93472 C 0.52826 0.94745 0.52318 0.92894 0.52891 0.94838 C 0.52956 0.95069 0.53047 0.95301 0.53099 0.95579 C 0.53229 0.96181 0.53307 0.96806 0.53437 0.97431 C 0.53477 0.97546 0.53542 0.97662 0.53581 0.97801 C 0.53945 0.98958 0.53672 0.98542 0.54062 0.99028 C 0.54089 0.9919 0.54089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0" dur="8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0.00393 L 0.00026 0.00416 C 0.00104 0.01342 0.00169 0.02291 0.00247 0.0324 C 0.0026 0.03379 0.00299 0.03495 0.00299 0.03611 C 0.00351 0.04236 0.00364 0.04861 0.0039 0.05462 C 0.00338 0.05787 0.00351 0.0618 0.00247 0.06458 C 0.00156 0.06689 0.00026 0.06921 -0.00026 0.07199 C -0.00053 0.07314 -0.00066 0.07453 -0.00105 0.07569 C -0.00196 0.07916 -0.00391 0.08263 -0.00586 0.08425 C -0.00691 0.08518 -0.00821 0.08518 -0.00938 0.08541 C -0.01472 0.08518 -0.02006 0.08518 -0.02526 0.08425 C -0.02956 0.08356 -0.03308 0.08194 -0.03711 0.08055 C -0.04688 0.07754 -0.0362 0.08125 -0.0448 0.078 C -0.05404 0.07847 -0.06329 0.07777 -0.07253 0.07939 C -0.07357 0.07962 -0.07383 0.08217 -0.07461 0.0831 C -0.07539 0.08379 -0.07644 0.08379 -0.07735 0.08425 C -0.07813 0.08634 -0.07904 0.08819 -0.07943 0.0905 C -0.07995 0.09236 -0.07995 0.09444 -0.08021 0.09652 C -0.0806 0.09976 -0.08112 0.103 -0.08151 0.10625 C -0.08112 0.11527 -0.08178 0.1199 -0.07943 0.12731 C -0.07865 0.12986 -0.07748 0.13217 -0.0767 0.13472 C -0.07631 0.13587 -0.07631 0.13726 -0.07618 0.13842 C -0.07526 0.14074 -0.07318 0.1456 -0.07318 0.14606 C -0.0737 0.15208 -0.07396 0.1581 -0.07461 0.16412 C -0.07487 0.16689 -0.07526 0.16944 -0.07618 0.17175 C -0.0767 0.17314 -0.078 0.17337 -0.07891 0.1743 C -0.08034 0.17592 -0.08178 0.17824 -0.0836 0.17916 C -0.08633 0.18032 -0.09193 0.18171 -0.09193 0.18194 C -0.0931 0.1824 -0.09441 0.1831 -0.09545 0.18379 C -0.09675 0.18495 -0.09766 0.1868 -0.09896 0.18773 C -0.10026 0.18888 -0.10183 0.18912 -0.10313 0.19027 C -0.11368 0.19699 -0.09857 0.18796 -0.11068 0.19513 C -0.11185 0.19675 -0.11329 0.19814 -0.1142 0.20023 C -0.11498 0.20115 -0.1155 0.20277 -0.11628 0.20393 C -0.11693 0.20462 -0.11771 0.20532 -0.11836 0.20625 C -0.12292 0.21365 -0.12227 0.2125 -0.12461 0.21875 C -0.12526 0.22199 -0.12618 0.22453 -0.12461 0.22847 C -0.12383 0.23078 -0.12214 0.23148 -0.1211 0.23333 C -0.12058 0.23449 -0.12032 0.23611 -0.1198 0.23726 C -0.11771 0.2405 -0.11472 0.24097 -0.11211 0.24212 C -0.1112 0.24236 -0.11029 0.24282 -0.10938 0.24328 C -0.1086 0.24421 -0.10808 0.24513 -0.1073 0.24583 C -0.10131 0.25046 -0.1 0.25069 -0.09401 0.25324 C -0.08568 0.25277 -0.07735 0.25277 -0.06901 0.25208 C -0.06576 0.25162 -0.0625 0.25069 -0.05938 0.24953 C -0.05795 0.24907 -0.05664 0.24768 -0.05521 0.24699 C -0.05378 0.24652 -0.05235 0.24629 -0.05105 0.24583 C -0.0461 0.24629 -0.04115 0.24513 -0.03646 0.24699 C -0.03464 0.24768 -0.03386 0.25162 -0.0323 0.25324 C -0.028 0.2574 -0.02344 0.26041 -0.01901 0.26412 C -0.01836 0.26481 -0.01771 0.26597 -0.01693 0.26689 C -0.01563 0.26805 -0.0142 0.26921 -0.01276 0.2706 C -0.01185 0.27314 -0.01094 0.27615 -0.01003 0.27916 C -0.00886 0.28333 -0.00886 0.2905 -0.0086 0.29398 C -0.00912 0.30185 -0.00951 0.30949 -0.01003 0.31736 C -0.01029 0.3206 -0.01042 0.32384 -0.01068 0.32731 C -0.01107 0.33032 -0.01159 0.33287 -0.01211 0.33587 C -0.01276 0.34097 -0.01368 0.34421 -0.01146 0.34837 C -0.01029 0.35023 -0.0073 0.35324 -0.0073 0.35347 C -0.00664 0.35486 -0.0056 0.35787 -0.00443 0.35949 C -0.00391 0.35995 -0.00313 0.36018 -0.00235 0.36064 C -0.00053 0.36157 0.00117 0.3625 0.00299 0.36319 C 0.00546 0.36388 0.00781 0.36458 0.01015 0.3655 C 0.02526 0.3699 0.00846 0.36435 0.01914 0.36805 L 0.04622 0.3655 C 0.04895 0.36527 0.0526 0.36319 0.0552 0.36157 C 0.05729 0.36064 0.05937 0.35925 0.06132 0.35787 C 0.06289 0.35717 0.06432 0.35717 0.06562 0.35694 C 0.07122 0.35763 0.07682 0.35787 0.08229 0.35949 C 0.08724 0.36064 0.09687 0.3655 0.09687 0.36574 C 0.09856 0.36759 0.10013 0.3699 0.10182 0.37152 C 0.10312 0.37291 0.10468 0.37361 0.10599 0.37523 C 0.11106 0.38402 0.11458 0.3912 0.11705 0.40254 C 0.1177 0.40532 0.11796 0.40833 0.11849 0.41134 C 0.11862 0.41412 0.11888 0.41689 0.11914 0.4199 C 0.11953 0.42291 0.12031 0.42638 0.12057 0.42962 C 0.12135 0.43958 0.12148 0.4581 0.1233 0.46898 C 0.12356 0.4706 0.12421 0.47175 0.12474 0.47268 C 0.12604 0.47569 0.12747 0.4787 0.1289 0.48171 C 0.13033 0.48472 0.13138 0.48865 0.13307 0.49143 C 0.13372 0.49282 0.13489 0.49305 0.1358 0.49398 C 0.13684 0.49513 0.1375 0.49675 0.13854 0.49768 C 0.14127 0.5 0.14401 0.50046 0.14687 0.50138 C 0.18997 0.49953 0.18177 0.4993 0.23724 0.50138 C 0.23958 0.50138 0.24231 0.50208 0.24466 0.50254 C 0.24596 0.503 0.24726 0.503 0.2483 0.50393 C 0.25143 0.50625 0.25338 0.50902 0.25599 0.5125 C 0.25885 0.52268 0.26015 0.52245 0.25729 0.53472 C 0.25703 0.53587 0.25599 0.53634 0.2552 0.53726 C 0.25455 0.53888 0.25377 0.54027 0.25312 0.54189 C 0.25156 0.54629 0.24921 0.55393 0.2483 0.55787 C 0.24752 0.5618 0.24739 0.56597 0.24622 0.56921 C 0.24114 0.58425 0.24778 0.56365 0.2414 0.59027 C 0.24049 0.59398 0.23906 0.59768 0.23776 0.60138 C 0.23619 0.6199 0.23541 0.62199 0.23724 0.64467 C 0.23737 0.64699 0.23867 0.64861 0.23932 0.65069 C 0.24023 0.65393 0.24075 0.65787 0.24205 0.66064 C 0.24309 0.66273 0.24505 0.66319 0.24622 0.66527 C 0.24713 0.66736 0.24791 0.6699 0.24895 0.67175 C 0.24961 0.67245 0.25039 0.67268 0.25104 0.67268 C 0.25416 0.67337 0.25742 0.67384 0.2608 0.67407 C 0.27656 0.67337 0.29283 0.67175 0.30872 0.67407 C 0.3138 0.675 0.31888 0.67662 0.32395 0.678 C 0.32513 0.678 0.32643 0.67847 0.32747 0.67916 C 0.33177 0.68171 0.3358 0.68518 0.33997 0.68773 C 0.34726 0.69212 0.34414 0.68981 0.34895 0.69398 C 0.35351 0.703 0.35794 0.71134 0.36145 0.72245 C 0.36263 0.72546 0.36276 0.72986 0.36354 0.73333 C 0.36471 0.73842 0.36562 0.74328 0.36705 0.74814 C 0.36836 0.75324 0.36979 0.7581 0.37109 0.76319 C 0.37239 0.76689 0.37382 0.77013 0.37474 0.77407 C 0.37591 0.7787 0.37539 0.78541 0.37747 0.78912 C 0.38437 0.80138 0.3707 0.77662 0.38645 0.80879 C 0.38841 0.81273 0.3944 0.8243 0.3983 0.82731 C 0.39987 0.82847 0.40156 0.82986 0.40312 0.83078 C 0.40455 0.83194 0.40599 0.83287 0.40729 0.83356 C 0.40872 0.83402 0.41015 0.83425 0.41145 0.83472 C 0.42031 0.84745 0.41927 0.84745 0.43099 0.85694 C 0.43242 0.8581 0.44049 0.85925 0.44062 0.85949 C 0.4427 0.86018 0.44479 0.86157 0.44687 0.86157 C 0.4608 0.86365 0.47487 0.86134 0.48854 0.8655 C 0.49153 0.8662 0.4927 0.87291 0.49479 0.87662 C 0.49674 0.87986 0.49869 0.88287 0.50039 0.88657 C 0.50221 0.89027 0.50403 0.89398 0.50599 0.89768 C 0.50729 0.90023 0.50885 0.90231 0.51015 0.90486 C 0.51093 0.90694 0.51132 0.90949 0.51224 0.91134 C 0.51302 0.91273 0.51419 0.91342 0.51497 0.91504 C 0.52187 0.92685 0.5151 0.91736 0.52187 0.93101 C 0.52265 0.93217 0.52382 0.93356 0.52474 0.93472 C 0.52825 0.94745 0.52317 0.92893 0.5289 0.94837 C 0.52955 0.95069 0.53046 0.953 0.53099 0.95578 C 0.53229 0.9618 0.53307 0.96805 0.53437 0.9743 C 0.53476 0.97546 0.53541 0.97662 0.5358 0.978 C 0.53945 0.98958 0.53671 0.98541 0.54062 0.99027 C 0.54088 0.99189 0.54088 0.99375 0.5414 0.99513 C 0.54192 0.99675 0.54296 0.99745 0.54349 0.99884 C 0.54492 1.00347 0.54479 1.00416 0.54479 1.00763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50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39 0.00393 L 0.00039 0.00416 C 0.00105 0.01342 0.0017 0.02291 0.00248 0.03241 C 0.00261 0.03379 0.00313 0.03495 0.00313 0.03611 C 0.00352 0.04236 0.00365 0.04861 0.00391 0.05463 C 0.00339 0.05787 0.00352 0.0618 0.00248 0.06458 C 0.00157 0.0669 0.00026 0.06921 -0.00026 0.07199 C -0.00052 0.07315 -0.00065 0.07453 -0.00104 0.07569 C -0.00195 0.07916 -0.0039 0.08264 -0.00586 0.08426 C -0.0069 0.08518 -0.0082 0.08518 -0.00937 0.08541 C -0.01471 0.08518 -0.02005 0.08518 -0.02526 0.08426 C -0.02955 0.08356 -0.03307 0.08194 -0.03711 0.08055 C -0.04687 0.07754 -0.03619 0.08125 -0.04479 0.07801 C -0.05403 0.07847 -0.06328 0.07778 -0.07252 0.0794 C -0.07356 0.07963 -0.07382 0.08217 -0.07461 0.0831 C -0.07539 0.08379 -0.07643 0.08379 -0.07734 0.08426 C -0.07812 0.08634 -0.07903 0.08819 -0.07942 0.09051 C -0.07994 0.09236 -0.07994 0.09444 -0.0802 0.09653 C -0.0806 0.09977 -0.08112 0.10301 -0.08151 0.10625 C -0.08112 0.11574 -0.08177 0.11991 -0.07942 0.12731 C -0.07864 0.12986 -0.07747 0.13217 -0.07669 0.13472 C -0.0763 0.13588 -0.0763 0.13727 -0.07604 0.13842 C -0.07526 0.14074 -0.07317 0.1456 -0.07317 0.14606 C -0.07369 0.15208 -0.07395 0.1581 -0.07461 0.16412 C -0.07487 0.1669 -0.07513 0.16944 -0.07604 0.17176 C -0.07669 0.17315 -0.07786 0.17338 -0.0789 0.1743 C -0.08033 0.17592 -0.08177 0.17824 -0.08359 0.17916 C -0.08632 0.18032 -0.09192 0.18171 -0.09192 0.18194 C -0.0931 0.18241 -0.0944 0.1831 -0.09544 0.18379 C -0.09661 0.18495 -0.09765 0.1868 -0.09895 0.18773 C -0.10026 0.18889 -0.10169 0.18912 -0.10312 0.19028 C -0.11367 0.19699 -0.09856 0.18796 -0.11067 0.19514 C -0.11185 0.19676 -0.11315 0.19815 -0.11419 0.20023 C -0.11497 0.20116 -0.11549 0.20278 -0.11627 0.20393 C -0.11692 0.20463 -0.1177 0.20532 -0.11836 0.20625 C -0.12291 0.21366 -0.12226 0.2125 -0.12461 0.21875 C -0.12526 0.22199 -0.12617 0.22453 -0.12461 0.22847 C -0.12382 0.23078 -0.12213 0.23148 -0.12109 0.23333 C -0.12057 0.23449 -0.12031 0.23611 -0.11979 0.23727 C -0.1177 0.24051 -0.11471 0.24097 -0.11211 0.24213 C -0.11119 0.24236 -0.11028 0.24282 -0.10937 0.24328 C -0.10859 0.24421 -0.10807 0.24514 -0.10729 0.24583 C -0.1013 0.25046 -0.09987 0.25069 -0.09401 0.25324 C -0.08567 0.25278 -0.07734 0.25278 -0.06901 0.25208 C -0.06575 0.25162 -0.0625 0.25069 -0.05937 0.24953 C -0.05794 0.24907 -0.05664 0.24768 -0.0552 0.24699 C -0.05377 0.24653 -0.05234 0.24629 -0.05104 0.24583 C -0.04609 0.24629 -0.04114 0.24514 -0.03645 0.24699 C -0.03463 0.24768 -0.03385 0.25162 -0.03229 0.25324 C -0.02799 0.25741 -0.02343 0.26041 -0.01901 0.26412 C -0.01836 0.26481 -0.0177 0.26597 -0.01692 0.2669 C -0.01562 0.26805 -0.01419 0.26921 -0.01276 0.2706 C -0.01185 0.27315 -0.0108 0.27616 -0.01002 0.27916 C -0.00885 0.28333 -0.00885 0.29051 -0.00859 0.29398 C -0.00911 0.30185 -0.0095 0.30949 -0.01002 0.31736 C -0.01028 0.3206 -0.01041 0.32384 -0.01067 0.32731 C -0.01106 0.33032 -0.01158 0.33287 -0.01211 0.33588 C -0.01276 0.34097 -0.01367 0.34421 -0.01145 0.34838 C -0.01028 0.35023 -0.00729 0.35324 -0.00729 0.35347 C -0.00664 0.35486 -0.0056 0.35787 -0.00442 0.35949 C -0.0039 0.35995 -0.00312 0.36018 -0.00234 0.36065 C -0.00052 0.36157 0.00131 0.3625 0.00313 0.36319 C 0.00547 0.36389 0.00782 0.36458 0.01016 0.36551 C 0.02526 0.36991 0.00847 0.36435 0.01914 0.36805 L 0.04623 0.36551 C 0.04896 0.36528 0.05261 0.36319 0.05521 0.36157 C 0.0573 0.36065 0.05938 0.35926 0.06133 0.35787 C 0.06289 0.35717 0.06433 0.35717 0.06563 0.35694 C 0.07123 0.35764 0.07683 0.35787 0.0823 0.35949 C 0.08724 0.36065 0.09688 0.36551 0.09688 0.36574 C 0.09857 0.36759 0.10013 0.36991 0.10183 0.37153 C 0.10313 0.37291 0.10469 0.37361 0.10599 0.37523 C 0.11107 0.38403 0.11459 0.3912 0.11706 0.40254 C 0.11771 0.40532 0.11797 0.40833 0.11849 0.41134 C 0.11862 0.41412 0.11888 0.4169 0.11914 0.41991 C 0.11954 0.42291 0.12032 0.42639 0.12058 0.42963 C 0.12136 0.43958 0.12149 0.4581 0.12331 0.46898 C 0.12357 0.4706 0.12422 0.47176 0.12474 0.47268 C 0.12605 0.47569 0.12748 0.4787 0.12891 0.48171 C 0.13034 0.48472 0.13138 0.48866 0.13308 0.49143 C 0.13373 0.49282 0.1349 0.49305 0.13581 0.49398 C 0.13685 0.49514 0.1375 0.49676 0.13855 0.49768 C 0.14128 0.5 0.14401 0.50046 0.14688 0.50139 C 0.18998 0.49953 0.18177 0.4993 0.23724 0.50139 C 0.23959 0.50139 0.24232 0.50208 0.24467 0.50254 C 0.24597 0.50301 0.24727 0.50301 0.24831 0.50393 C 0.25144 0.50625 0.25339 0.50903 0.25599 0.5125 C 0.25886 0.52268 0.26016 0.52245 0.2573 0.53472 C 0.25704 0.53588 0.25599 0.53634 0.25521 0.53727 C 0.25456 0.53889 0.25378 0.54028 0.25313 0.5419 C 0.25157 0.54629 0.24922 0.55393 0.24831 0.55787 C 0.24753 0.5618 0.2474 0.56597 0.24623 0.56921 C 0.24115 0.58426 0.24779 0.56366 0.24141 0.59028 C 0.2405 0.59398 0.23907 0.59768 0.23776 0.60139 C 0.2362 0.61991 0.23542 0.62199 0.23724 0.64467 C 0.23737 0.64699 0.23868 0.64861 0.23933 0.65069 C 0.24024 0.65393 0.24076 0.65787 0.24206 0.66065 C 0.2431 0.66273 0.24506 0.66319 0.24623 0.66528 C 0.24714 0.66736 0.24792 0.66991 0.24896 0.67176 C 0.24961 0.67245 0.25039 0.67268 0.25105 0.67268 C 0.25417 0.67338 0.25743 0.67384 0.26081 0.67407 C 0.27657 0.67338 0.29284 0.67176 0.30873 0.67407 C 0.31381 0.675 0.31888 0.67662 0.32396 0.67801 C 0.32513 0.67801 0.32644 0.67847 0.32748 0.67916 C 0.33177 0.68171 0.33581 0.68518 0.33998 0.68773 C 0.34727 0.69213 0.34414 0.68981 0.34896 0.69398 C 0.35352 0.70301 0.35795 0.71134 0.36146 0.72245 C 0.36263 0.72546 0.36276 0.72986 0.36355 0.73333 C 0.36472 0.73842 0.36563 0.74328 0.36706 0.74815 C 0.36836 0.75324 0.3698 0.7581 0.3711 0.76319 C 0.3724 0.7669 0.37383 0.77014 0.37474 0.77407 C 0.37592 0.7787 0.37539 0.78541 0.37748 0.78912 C 0.38438 0.80139 0.37071 0.77662 0.38646 0.80879 C 0.38842 0.81273 0.3944 0.8243 0.39831 0.82731 C 0.4 0.82847 0.40157 0.82986 0.40313 0.83078 C 0.40456 0.83194 0.40599 0.83287 0.4073 0.83356 C 0.40873 0.83403 0.41016 0.83426 0.41146 0.83472 C 0.42032 0.84745 0.41927 0.84745 0.43099 0.85694 C 0.43243 0.8581 0.4405 0.85926 0.44063 0.85949 C 0.44271 0.86018 0.4448 0.86157 0.44688 0.86157 C 0.46081 0.86366 0.47487 0.86134 0.48855 0.86551 C 0.49154 0.8662 0.49271 0.87291 0.4948 0.87662 C 0.49675 0.87986 0.4987 0.88287 0.50039 0.88657 C 0.50222 0.89028 0.50404 0.89398 0.50599 0.89768 C 0.5073 0.90023 0.50886 0.90231 0.51016 0.90486 C 0.51094 0.90694 0.51133 0.90949 0.51224 0.91134 C 0.51302 0.91273 0.5142 0.91342 0.51498 0.91504 C 0.52188 0.92685 0.51511 0.91736 0.52188 0.93102 C 0.52266 0.93217 0.52383 0.93356 0.52474 0.93472 C 0.52826 0.94745 0.52318 0.92893 0.52891 0.94838 C 0.52956 0.95069 0.53047 0.95301 0.53099 0.95578 C 0.5323 0.9618 0.53308 0.96805 0.53438 0.9743 C 0.53477 0.97546 0.53542 0.97662 0.53581 0.97801 C 0.53946 0.98958 0.53672 0.98541 0.54063 0.99028 C 0.54089 0.9919 0.54089 0.99375 0.54141 0.99514 C 0.54193 0.99676 0.54297 0.99745 0.54349 0.99884 C 0.54493 1.00347 0.5448 1.00416 0.5448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4" dur="8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39 0.00394 L 0.00039 0.00417 C 0.00104 0.01343 0.0017 0.02292 0.00248 0.03241 C 0.00261 0.0338 0.00313 0.03496 0.00313 0.03611 C 0.00352 0.04236 0.00365 0.04861 0.00391 0.05463 C 0.00339 0.05787 0.00352 0.06181 0.00248 0.06459 C 0.00157 0.0669 0.00026 0.06922 -0.00026 0.07199 C -0.00052 0.07315 -0.00065 0.07454 -0.00104 0.0757 C -0.00195 0.07917 -0.0039 0.08264 -0.00586 0.08426 C -0.0069 0.08519 -0.0082 0.08519 -0.00937 0.08542 C -0.01471 0.08519 -0.02005 0.08519 -0.02526 0.08426 C -0.02955 0.08357 -0.03307 0.08195 -0.03711 0.08056 C -0.04687 0.07755 -0.03619 0.08125 -0.04479 0.07801 C -0.05403 0.07848 -0.06328 0.07778 -0.07252 0.0794 C -0.07356 0.07963 -0.07382 0.08218 -0.07461 0.08311 C -0.07539 0.0838 -0.07643 0.0838 -0.07734 0.08426 C -0.07812 0.08635 -0.07903 0.0882 -0.07942 0.09051 C -0.07994 0.09236 -0.07994 0.09445 -0.08021 0.09653 C -0.0806 0.09977 -0.08112 0.10301 -0.08151 0.10602 C -0.08112 0.11528 -0.08177 0.11991 -0.07942 0.12732 C -0.07864 0.12986 -0.07747 0.13218 -0.07669 0.13473 C -0.0763 0.13588 -0.0763 0.13727 -0.07617 0.13843 C -0.07526 0.14074 -0.07317 0.14561 -0.07317 0.14607 C -0.07369 0.15209 -0.07396 0.15811 -0.07461 0.16412 C -0.07487 0.1669 -0.07526 0.16945 -0.07617 0.17176 C -0.07669 0.17315 -0.07799 0.17338 -0.0789 0.17431 C -0.08034 0.17593 -0.08177 0.17824 -0.08359 0.17917 C -0.08632 0.18033 -0.09192 0.18172 -0.09192 0.18195 C -0.0931 0.18241 -0.0944 0.18311 -0.09544 0.1838 C -0.09661 0.18496 -0.09765 0.18681 -0.09896 0.18773 C -0.10026 0.18889 -0.10182 0.18912 -0.10312 0.19028 C -0.11367 0.19699 -0.09856 0.18797 -0.11067 0.19514 C -0.11185 0.19676 -0.11315 0.19815 -0.11419 0.20023 C -0.11497 0.20116 -0.11549 0.20278 -0.11627 0.20394 C -0.11692 0.20463 -0.11771 0.20533 -0.11836 0.20625 C -0.12291 0.21366 -0.12226 0.2125 -0.12461 0.21875 C -0.12526 0.22199 -0.12617 0.22454 -0.12461 0.22848 C -0.12382 0.23079 -0.12213 0.23148 -0.12109 0.23334 C -0.12057 0.23449 -0.12031 0.23611 -0.11979 0.23727 C -0.11771 0.24051 -0.11471 0.24098 -0.11211 0.24213 C -0.11119 0.24236 -0.11028 0.24283 -0.10937 0.24329 C -0.10859 0.24422 -0.10807 0.24514 -0.10729 0.24584 C -0.1013 0.25047 -0.1 0.2507 -0.09401 0.25324 C -0.08567 0.25278 -0.07734 0.25278 -0.06901 0.25209 C -0.06575 0.25162 -0.0625 0.2507 -0.05937 0.24954 C -0.05794 0.24908 -0.05664 0.24769 -0.05521 0.24699 C -0.05377 0.24653 -0.05234 0.2463 -0.05104 0.24584 C -0.04609 0.2463 -0.04114 0.24514 -0.03646 0.24699 C -0.03463 0.24769 -0.03385 0.25162 -0.03229 0.25324 C -0.02799 0.25741 -0.02343 0.26042 -0.01901 0.26412 C -0.01836 0.26482 -0.01771 0.26598 -0.01692 0.2669 C -0.01562 0.26806 -0.01419 0.26922 -0.01276 0.27061 C -0.01185 0.27315 -0.01093 0.27616 -0.01002 0.27917 C -0.00885 0.28334 -0.00885 0.29051 -0.00859 0.29398 C -0.00911 0.30186 -0.0095 0.30949 -0.01002 0.31736 C -0.01028 0.32061 -0.01041 0.32385 -0.01067 0.32732 C -0.01106 0.33033 -0.01159 0.33287 -0.01211 0.33588 C -0.01276 0.34098 -0.01367 0.34422 -0.01146 0.34838 C -0.01028 0.35023 -0.00729 0.35324 -0.00729 0.35348 C -0.00664 0.35486 -0.0056 0.35787 -0.00442 0.35949 C -0.0039 0.35996 -0.00312 0.36019 -0.00234 0.36065 C -0.00052 0.36158 0.00131 0.3625 0.00313 0.3632 C 0.00547 0.36389 0.00782 0.36459 0.01016 0.36551 C 0.02526 0.36991 0.00847 0.36436 0.01914 0.36806 L 0.04623 0.36551 C 0.04896 0.36528 0.05261 0.3632 0.05521 0.36158 C 0.05729 0.36065 0.05938 0.35926 0.06133 0.35787 C 0.06289 0.35718 0.06433 0.35718 0.06563 0.35695 C 0.07123 0.35764 0.07683 0.35787 0.08229 0.35949 C 0.08724 0.36065 0.09688 0.36551 0.09688 0.36574 C 0.09857 0.3676 0.10013 0.36991 0.10183 0.37153 C 0.10313 0.37292 0.10469 0.37361 0.10599 0.37523 C 0.11107 0.38403 0.11459 0.39121 0.11706 0.40255 C 0.11771 0.40533 0.11797 0.40834 0.11849 0.41135 C 0.11862 0.41412 0.11888 0.4169 0.11914 0.41991 C 0.11953 0.42292 0.12032 0.42639 0.12058 0.42963 C 0.12136 0.43959 0.12149 0.45811 0.12331 0.46898 C 0.12357 0.47061 0.12422 0.47176 0.12474 0.47269 C 0.12604 0.4757 0.12748 0.47871 0.12891 0.48172 C 0.13034 0.48473 0.13138 0.48866 0.13308 0.49144 C 0.13373 0.49283 0.1349 0.49306 0.13581 0.49398 C 0.13685 0.49514 0.1375 0.49676 0.13854 0.49769 C 0.14128 0.5 0.14401 0.50047 0.14688 0.50139 C 0.18998 0.49954 0.18177 0.49931 0.23724 0.50139 C 0.23959 0.50139 0.24232 0.50209 0.24466 0.50255 C 0.24597 0.50301 0.24727 0.50301 0.24831 0.50394 C 0.25144 0.50625 0.25339 0.50903 0.25599 0.5125 C 0.25886 0.52269 0.26016 0.52246 0.25729 0.53473 C 0.25703 0.53588 0.25599 0.53635 0.25521 0.53727 C 0.25456 0.53889 0.25378 0.54028 0.25313 0.5419 C 0.25157 0.5463 0.24922 0.55394 0.24831 0.55787 C 0.24753 0.56181 0.2474 0.56598 0.24623 0.56922 C 0.24115 0.58426 0.24779 0.56366 0.24141 0.59028 C 0.2405 0.59398 0.23907 0.59769 0.23776 0.60139 C 0.2362 0.61991 0.23542 0.62199 0.23724 0.64468 C 0.23737 0.64699 0.23868 0.64861 0.23933 0.6507 C 0.24024 0.65394 0.24076 0.65787 0.24206 0.66065 C 0.2431 0.66273 0.24506 0.6632 0.24623 0.66528 C 0.24714 0.66736 0.24792 0.66991 0.24896 0.67176 C 0.24961 0.67246 0.25039 0.67269 0.25104 0.67269 C 0.25417 0.67338 0.25743 0.67385 0.26081 0.67408 C 0.27657 0.67338 0.29284 0.67176 0.30873 0.67408 C 0.31381 0.675 0.31888 0.67662 0.32396 0.67801 C 0.32513 0.67801 0.32644 0.67848 0.32748 0.67917 C 0.33177 0.68172 0.33581 0.68519 0.33998 0.68773 C 0.34727 0.69213 0.34414 0.68982 0.34896 0.69398 C 0.35352 0.70301 0.35795 0.71135 0.36146 0.72246 C 0.36263 0.72547 0.36276 0.72986 0.36354 0.73334 C 0.36472 0.73843 0.36563 0.74329 0.36706 0.74815 C 0.36836 0.75324 0.36979 0.75811 0.3711 0.7632 C 0.3724 0.7669 0.37383 0.77014 0.37474 0.77408 C 0.37591 0.77871 0.37539 0.78542 0.37748 0.78912 C 0.38438 0.80139 0.37071 0.77662 0.38646 0.8088 C 0.38841 0.81273 0.3944 0.82431 0.39831 0.82732 C 0.39987 0.82848 0.40157 0.82986 0.40313 0.83079 C 0.40456 0.83195 0.40599 0.83287 0.40729 0.83357 C 0.40873 0.83403 0.41016 0.83426 0.41146 0.83473 C 0.42032 0.84746 0.41927 0.84746 0.43099 0.85695 C 0.43243 0.85811 0.4405 0.85926 0.44063 0.85949 C 0.44271 0.86019 0.44479 0.86158 0.44688 0.86158 C 0.46081 0.86366 0.47487 0.86135 0.48854 0.86551 C 0.49154 0.86621 0.49271 0.87292 0.49479 0.87662 C 0.49675 0.87986 0.4987 0.88287 0.50039 0.88658 C 0.50222 0.89028 0.50404 0.89398 0.50599 0.89769 C 0.50729 0.90023 0.50886 0.90232 0.51016 0.90486 C 0.51094 0.90695 0.51133 0.90949 0.51224 0.91135 C 0.51302 0.91273 0.5142 0.91343 0.51498 0.91505 C 0.52188 0.92686 0.51511 0.91736 0.52188 0.93102 C 0.52266 0.93218 0.52383 0.93357 0.52474 0.93473 C 0.52826 0.94746 0.52318 0.92894 0.52891 0.94838 C 0.52956 0.9507 0.53047 0.95301 0.53099 0.95579 C 0.53229 0.96181 0.53308 0.96806 0.53438 0.97431 C 0.53477 0.97547 0.53542 0.97662 0.53581 0.97801 C 0.53946 0.98959 0.53672 0.98542 0.54063 0.99028 C 0.54089 0.9919 0.54089 0.99375 0.54141 0.99514 C 0.54193 0.99676 0.54297 0.99746 0.54349 0.99885 C 0.54493 1.00348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6" dur="8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1 0.04236 0.00365 0.04861 0.00391 0.05463 C 0.00338 0.05787 0.00351 0.06181 0.00247 0.06458 C 0.00156 0.0669 0.00026 0.06921 -0.00026 0.07199 C -0.00052 0.07315 -0.00065 0.07454 -0.00104 0.07569 C -0.00195 0.07917 -0.00391 0.08264 -0.00586 0.08426 C -0.0069 0.08519 -0.0082 0.08519 -0.00938 0.08542 C -0.01471 0.08519 -0.02005 0.08519 -0.02526 0.08426 C -0.02956 0.08356 -0.03307 0.08194 -0.03711 0.08056 C -0.04688 0.07755 -0.0362 0.08125 -0.04479 0.07801 C -0.05404 0.07847 -0.06328 0.07778 -0.07253 0.0794 C -0.07357 0.07963 -0.07383 0.08218 -0.07461 0.0831 C -0.07539 0.0838 -0.07643 0.0838 -0.07734 0.08426 C -0.07813 0.08634 -0.07904 0.08819 -0.07943 0.09051 C -0.07995 0.09236 -0.07995 0.09444 -0.08021 0.09653 C -0.0806 0.09977 -0.08112 0.10301 -0.08151 0.10602 C -0.08112 0.11528 -0.08177 0.11991 -0.07943 0.12731 C -0.07865 0.12986 -0.07747 0.13218 -0.07669 0.13472 C -0.0763 0.13588 -0.0763 0.13727 -0.07604 0.13843 C -0.07526 0.14074 -0.07318 0.1456 -0.07318 0.14606 C -0.0737 0.15208 -0.07396 0.1581 -0.07461 0.16412 C -0.07487 0.1669 -0.07513 0.16944 -0.07604 0.17176 C -0.07669 0.17315 -0.078 0.17338 -0.07891 0.17431 C -0.08034 0.17593 -0.08177 0.17824 -0.08359 0.17917 C -0.08633 0.18032 -0.09193 0.18171 -0.09193 0.18194 C -0.0931 0.18241 -0.0944 0.1831 -0.09544 0.1838 C -0.09662 0.18495 -0.09766 0.18681 -0.09896 0.18773 C -0.10026 0.18889 -0.10169 0.18912 -0.10313 0.19028 C -0.11367 0.19699 -0.09857 0.18796 -0.11068 0.19514 C -0.11185 0.19676 -0.11315 0.19815 -0.11419 0.20023 C -0.11497 0.20116 -0.1155 0.20278 -0.11628 0.20394 C -0.11693 0.20463 -0.11771 0.20532 -0.11836 0.20625 C -0.12292 0.21366 -0.12227 0.2125 -0.12461 0.21875 C -0.12526 0.22199 -0.12617 0.22454 -0.12461 0.22847 C -0.12383 0.23079 -0.12214 0.23148 -0.12109 0.23333 C -0.12057 0.23449 -0.12031 0.23611 -0.11979 0.23727 C -0.11771 0.24051 -0.11471 0.24097 -0.11211 0.24213 C -0.1112 0.24236 -0.11029 0.24282 -0.10938 0.24329 C -0.10859 0.24421 -0.10807 0.24514 -0.10729 0.24583 C -0.1013 0.25046 -0.09987 0.25069 -0.09401 0.25324 C -0.08568 0.25278 -0.07734 0.25278 -0.06901 0.25208 C -0.06576 0.25162 -0.0625 0.25069 -0.05938 0.24954 C -0.05794 0.24907 -0.05664 0.24769 -0.05521 0.24699 C -0.05378 0.24653 -0.05234 0.2463 -0.05104 0.24583 C -0.04609 0.2463 -0.04115 0.24514 -0.03646 0.24699 C -0.03464 0.24769 -0.03385 0.25162 -0.03229 0.25324 C -0.028 0.25741 -0.02344 0.26042 -0.01901 0.26412 C -0.01836 0.26481 -0.01771 0.26597 -0.01693 0.2669 C -0.01563 0.26806 -0.01419 0.26921 -0.01276 0.2706 C -0.01185 0.27315 -0.01094 0.27616 -0.01003 0.27917 C -0.00885 0.28333 -0.00885 0.29051 -0.00859 0.29398 C -0.00912 0.30185 -0.00951 0.30949 -0.01003 0.31736 C -0.01029 0.3206 -0.01042 0.32384 -0.01068 0.32731 C -0.01107 0.33032 -0.01159 0.33287 -0.01211 0.33588 C -0.01276 0.34097 -0.01367 0.34421 -0.01146 0.34838 C -0.01029 0.35023 -0.00729 0.35324 -0.00729 0.35347 C -0.00664 0.35486 -0.0056 0.35787 -0.00443 0.35949 C -0.00391 0.35995 -0.00313 0.36019 -0.00234 0.36065 C -0.00052 0.36157 0.0013 0.3625 0.00312 0.36319 C 0.00547 0.36389 0.00781 0.36458 0.01016 0.36551 C 0.02526 0.36991 0.00846 0.36435 0.01914 0.36806 L 0.04622 0.36551 C 0.04896 0.36528 0.0526 0.36319 0.05521 0.36157 C 0.05729 0.36065 0.05937 0.35926 0.06133 0.35787 C 0.06289 0.35718 0.06432 0.35718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9 C 0.12604 0.47569 0.12747 0.4787 0.12891 0.48171 C 0.13034 0.48472 0.13138 0.48866 0.13307 0.49144 C 0.13372 0.49282 0.1349 0.49306 0.13581 0.49398 C 0.13685 0.49514 0.1375 0.49676 0.13854 0.49769 C 0.14128 0.5 0.14401 0.50046 0.14687 0.50139 C 0.18997 0.49954 0.18177 0.49931 0.23724 0.50139 C 0.23958 0.50139 0.24232 0.50208 0.24466 0.50255 C 0.24596 0.50301 0.24726 0.50301 0.24831 0.50394 C 0.25143 0.50625 0.25338 0.50903 0.25599 0.5125 C 0.25885 0.52269 0.26016 0.52245 0.25729 0.53472 C 0.25703 0.53588 0.25599 0.53634 0.25521 0.53727 C 0.25456 0.53889 0.25378 0.54028 0.25312 0.5419 C 0.25156 0.5463 0.24922 0.55394 0.24831 0.55787 C 0.24753 0.56181 0.2474 0.56597 0.24622 0.56921 C 0.24115 0.58426 0.24779 0.56366 0.24141 0.59028 C 0.24049 0.59398 0.23906 0.59769 0.23776 0.60139 C 0.2362 0.61991 0.23542 0.62199 0.23724 0.64468 C 0.23737 0.64699 0.23867 0.64861 0.23932 0.65069 C 0.24023 0.65394 0.24075 0.65787 0.24206 0.66065 C 0.2431 0.66273 0.24505 0.66319 0.24622 0.66528 C 0.24713 0.66736 0.24792 0.66991 0.24896 0.67176 C 0.24961 0.67245 0.25039 0.67269 0.25104 0.67269 C 0.25417 0.67338 0.25742 0.67384 0.26081 0.67407 C 0.27656 0.67338 0.29284 0.67176 0.30872 0.67407 C 0.3138 0.675 0.31888 0.67662 0.32396 0.67801 C 0.32513 0.67801 0.32643 0.67847 0.32747 0.67917 C 0.33177 0.68171 0.33581 0.68519 0.33997 0.68773 C 0.34726 0.69213 0.34414 0.68981 0.34896 0.69398 C 0.35351 0.70301 0.35794 0.71134 0.36146 0.72245 C 0.36263 0.72546 0.36276 0.72986 0.36354 0.73333 C 0.36471 0.73843 0.36562 0.74329 0.36706 0.74815 C 0.36836 0.75324 0.36979 0.7581 0.37109 0.76319 C 0.3724 0.7669 0.37383 0.77014 0.37474 0.77407 C 0.37591 0.7787 0.37539 0.78542 0.37747 0.78912 C 0.38437 0.80139 0.3707 0.77662 0.38646 0.8088 C 0.38841 0.81273 0.3944 0.82431 0.39831 0.82731 C 0.4 0.82847 0.40156 0.82986 0.40312 0.83079 C 0.40456 0.83194 0.40599 0.83287 0.40729 0.83356 C 0.40872 0.83403 0.41016 0.83426 0.41146 0.83472 C 0.42031 0.84745 0.41927 0.84745 0.43099 0.85694 C 0.43242 0.8581 0.44049 0.85926 0.44062 0.85949 C 0.44271 0.86019 0.44479 0.86157 0.44687 0.86157 C 0.46081 0.86366 0.47487 0.86134 0.48854 0.86551 C 0.49154 0.8662 0.49271 0.87292 0.49479 0.87662 C 0.49674 0.87986 0.4987 0.88287 0.50039 0.88657 C 0.50221 0.89028 0.50404 0.89398 0.50599 0.89769 C 0.50729 0.90023 0.50885 0.90231 0.51016 0.90486 C 0.51094 0.90694 0.51133 0.90949 0.51224 0.91134 C 0.51302 0.91273 0.51419 0.91343 0.51497 0.91505 C 0.52187 0.92685 0.5151 0.91736 0.52187 0.93102 C 0.52266 0.93218 0.52383 0.93356 0.52474 0.93472 C 0.52825 0.94745 0.52318 0.92894 0.52891 0.94838 C 0.52956 0.95069 0.53047 0.95301 0.53099 0.95579 C 0.53229 0.96181 0.53307 0.96806 0.53437 0.97431 C 0.53476 0.97546 0.53542 0.97662 0.53581 0.97801 C 0.53945 0.98958 0.53672 0.98542 0.54062 0.99028 C 0.54088 0.9919 0.54088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8" dur="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6 0.00312 0.03611 C 0.00351 0.04236 0.00364 0.04861 0.0039 0.05463 C 0.00338 0.05787 0.00351 0.06181 0.00247 0.06459 C 0.00156 0.0669 0.00026 0.06922 -0.00026 0.07199 C -0.00052 0.07315 -0.00065 0.07454 -0.00104 0.0757 C -0.00196 0.07917 -0.00391 0.08264 -0.00586 0.08426 C -0.0069 0.08519 -0.00821 0.08519 -0.00938 0.08542 C -0.01472 0.08519 -0.02005 0.08519 -0.02526 0.08426 C -0.02956 0.08357 -0.03308 0.08195 -0.03711 0.08056 C -0.04688 0.07755 -0.0362 0.08125 -0.04479 0.07801 C -0.05404 0.07847 -0.06328 0.07778 -0.07253 0.0794 C -0.07357 0.07963 -0.07383 0.08218 -0.07461 0.0831 C -0.07539 0.0838 -0.07644 0.0838 -0.07735 0.08426 C -0.07813 0.08634 -0.07904 0.0882 -0.07943 0.09051 C -0.07995 0.09236 -0.07995 0.09445 -0.08021 0.09653 C -0.0806 0.09977 -0.08112 0.10301 -0.08151 0.10625 C -0.08112 0.11528 -0.08177 0.11991 -0.07943 0.12732 C -0.07865 0.12986 -0.07748 0.13218 -0.0767 0.13472 C -0.0763 0.13588 -0.0763 0.13727 -0.07604 0.13843 C -0.07526 0.14074 -0.07318 0.1456 -0.07318 0.14607 C -0.0737 0.15209 -0.07396 0.1581 -0.07461 0.16412 C -0.07487 0.1669 -0.07513 0.16945 -0.07604 0.17176 C -0.0767 0.17315 -0.07787 0.17338 -0.07891 0.17431 C -0.08034 0.17593 -0.08177 0.17824 -0.0836 0.17917 C -0.08633 0.18033 -0.09193 0.18172 -0.09193 0.18195 C -0.0931 0.18241 -0.0944 0.1831 -0.09545 0.1838 C -0.09662 0.18496 -0.09766 0.18681 -0.09896 0.18773 C -0.10026 0.18889 -0.1017 0.18912 -0.10313 0.19028 C -0.11367 0.19699 -0.09857 0.18797 -0.11068 0.19514 C -0.11185 0.19676 -0.11315 0.19815 -0.1142 0.20023 C -0.11498 0.20116 -0.1155 0.20278 -0.11628 0.20394 C -0.11693 0.20463 -0.11771 0.20533 -0.11836 0.20625 C -0.12292 0.21366 -0.12227 0.2125 -0.12461 0.21875 C -0.12526 0.22199 -0.12617 0.22454 -0.12461 0.22847 C -0.12383 0.23079 -0.12214 0.23148 -0.1211 0.23334 C -0.12058 0.23449 -0.12032 0.23611 -0.11979 0.23727 C -0.11771 0.24051 -0.11472 0.24097 -0.11211 0.24213 C -0.1112 0.24236 -0.11029 0.24283 -0.10938 0.24329 C -0.1086 0.24422 -0.10808 0.24514 -0.10729 0.24584 C -0.1013 0.25047 -0.09987 0.2507 -0.09401 0.25324 C -0.08568 0.25278 -0.07735 0.25278 -0.06901 0.25209 C -0.06576 0.25162 -0.0625 0.2507 -0.05938 0.24954 C -0.05795 0.24908 -0.05664 0.24769 -0.05521 0.24699 C -0.05378 0.24653 -0.05235 0.2463 -0.05104 0.24584 C -0.0461 0.2463 -0.04115 0.24514 -0.03646 0.24699 C -0.03464 0.24769 -0.03386 0.25162 -0.03229 0.25324 C -0.028 0.25741 -0.02344 0.26042 -0.01901 0.26412 C -0.01836 0.26482 -0.01771 0.26597 -0.01693 0.2669 C -0.01563 0.26806 -0.0142 0.26922 -0.01276 0.2706 C -0.01185 0.27315 -0.01081 0.27616 -0.01003 0.27917 C -0.00886 0.28334 -0.00886 0.29051 -0.0086 0.29398 C -0.00912 0.30185 -0.00951 0.30949 -0.01003 0.31736 C -0.01029 0.3206 -0.01042 0.32384 -0.01068 0.32732 C -0.01107 0.33033 -0.01159 0.33287 -0.01211 0.33588 C -0.01276 0.34097 -0.01367 0.34422 -0.01146 0.34838 C -0.01029 0.35023 -0.00729 0.35324 -0.00729 0.35347 C -0.00664 0.35486 -0.0056 0.35787 -0.00443 0.35949 C -0.00391 0.35996 -0.00313 0.36019 -0.00235 0.36065 C -0.00052 0.36158 0.0013 0.3625 0.00312 0.3632 C 0.00547 0.36389 0.00781 0.36459 0.01015 0.36551 C 0.02526 0.36991 0.00846 0.36435 0.01914 0.36806 L 0.04622 0.36551 C 0.04896 0.36528 0.0526 0.3632 0.05521 0.36158 C 0.05729 0.36065 0.05937 0.35926 0.06133 0.35787 C 0.06289 0.35718 0.06432 0.35718 0.06562 0.35695 C 0.07122 0.35764 0.07682 0.35787 0.08229 0.35949 C 0.08724 0.36065 0.09687 0.36551 0.09687 0.36574 C 0.09856 0.36759 0.10013 0.36991 0.10182 0.37153 C 0.10312 0.37292 0.10468 0.37361 0.10599 0.37523 C 0.11106 0.38403 0.11458 0.39121 0.11705 0.40255 C 0.11771 0.40533 0.11797 0.40834 0.11849 0.41134 C 0.11862 0.41412 0.11888 0.4169 0.11914 0.41991 C 0.11953 0.42292 0.12031 0.42639 0.12057 0.42963 C 0.12135 0.43959 0.12148 0.4581 0.1233 0.46898 C 0.12356 0.4706 0.12422 0.47176 0.12474 0.47269 C 0.12604 0.4757 0.12747 0.47871 0.1289 0.48172 C 0.13034 0.48472 0.13138 0.48866 0.13307 0.49144 C 0.13372 0.49283 0.13489 0.49306 0.1358 0.49398 C 0.13685 0.49514 0.1375 0.49676 0.13854 0.49769 C 0.14127 0.5 0.14401 0.50047 0.14687 0.50139 C 0.18997 0.49954 0.18177 0.49931 0.23724 0.50139 C 0.23958 0.50139 0.24231 0.50209 0.24466 0.50255 C 0.24596 0.50301 0.24726 0.50301 0.2483 0.50394 C 0.25143 0.50625 0.25338 0.50903 0.25599 0.5125 C 0.25885 0.52269 0.26015 0.52246 0.25729 0.53472 C 0.25703 0.53588 0.25599 0.53634 0.25521 0.53727 C 0.25455 0.53889 0.25377 0.54028 0.25312 0.5419 C 0.25156 0.5463 0.24922 0.55394 0.2483 0.55787 C 0.24752 0.56181 0.24739 0.56597 0.24622 0.56922 C 0.24114 0.58426 0.24778 0.56366 0.2414 0.59028 C 0.24049 0.59398 0.23906 0.59769 0.23776 0.60139 C 0.2362 0.61991 0.23541 0.62199 0.23724 0.64468 C 0.23737 0.64699 0.23867 0.64861 0.23932 0.6507 C 0.24023 0.65394 0.24075 0.65787 0.24205 0.66065 C 0.2431 0.66273 0.24505 0.6632 0.24622 0.66528 C 0.24713 0.66736 0.24791 0.66991 0.24896 0.67176 C 0.24961 0.67246 0.25039 0.67269 0.25104 0.67269 C 0.25416 0.67338 0.25742 0.67384 0.2608 0.67408 C 0.27656 0.67338 0.29284 0.67176 0.30872 0.67408 C 0.3138 0.675 0.31888 0.67662 0.32396 0.67801 C 0.32513 0.67801 0.32643 0.67847 0.32747 0.67917 C 0.33177 0.68172 0.3358 0.68519 0.33997 0.68773 C 0.34726 0.69213 0.34414 0.68982 0.34896 0.69398 C 0.35351 0.70301 0.35794 0.71134 0.36146 0.72246 C 0.36263 0.72547 0.36276 0.72986 0.36354 0.73334 C 0.36471 0.73843 0.36562 0.74329 0.36705 0.74815 C 0.36836 0.75324 0.36979 0.7581 0.37109 0.7632 C 0.37239 0.7669 0.37383 0.77014 0.37474 0.77408 C 0.37591 0.77871 0.37539 0.78542 0.37747 0.78912 C 0.38437 0.80139 0.3707 0.77662 0.38646 0.8088 C 0.38841 0.81273 0.3944 0.82431 0.3983 0.82732 C 0.4 0.82847 0.40156 0.82986 0.40312 0.83079 C 0.40455 0.83195 0.40599 0.83287 0.40729 0.83357 C 0.40872 0.83403 0.41015 0.83426 0.41146 0.83472 C 0.42031 0.84746 0.41927 0.84746 0.43099 0.85695 C 0.43242 0.8581 0.44049 0.85926 0.44062 0.85949 C 0.44271 0.86019 0.44479 0.86158 0.44687 0.86158 C 0.4608 0.86366 0.47487 0.86134 0.48854 0.86551 C 0.49153 0.86621 0.49271 0.87292 0.49479 0.87662 C 0.49674 0.87986 0.4987 0.88287 0.50039 0.88658 C 0.50221 0.89028 0.50403 0.89398 0.50599 0.89769 C 0.50729 0.90023 0.50885 0.90232 0.51015 0.90486 C 0.51093 0.90695 0.51133 0.90949 0.51224 0.91134 C 0.51302 0.91273 0.51419 0.91343 0.51497 0.91505 C 0.52187 0.92685 0.5151 0.91736 0.52187 0.93102 C 0.52265 0.93218 0.52383 0.93357 0.52474 0.93472 C 0.52825 0.94746 0.52317 0.92894 0.5289 0.94838 C 0.52955 0.9507 0.53047 0.95301 0.53099 0.95579 C 0.53229 0.96181 0.53307 0.96806 0.53437 0.97431 C 0.53476 0.97547 0.53541 0.97662 0.5358 0.97801 C 0.53945 0.98959 0.53672 0.98542 0.54062 0.99028 C 0.54088 0.9919 0.54088 0.99375 0.5414 0.99514 C 0.54192 0.99676 0.54297 0.99746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0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1 0.04236 0.00364 0.04861 0.0039 0.05463 C 0.00338 0.05787 0.00351 0.06181 0.00247 0.06458 C 0.00156 0.0669 0.00026 0.06921 -0.00026 0.07199 C -0.00052 0.07315 -0.00066 0.07454 -0.00105 0.07569 C -0.00196 0.07917 -0.00391 0.08264 -0.00586 0.08426 C -0.00691 0.08519 -0.00821 0.08519 -0.00938 0.08542 C -0.01472 0.08519 -0.02006 0.08519 -0.02526 0.08426 C -0.02956 0.08357 -0.03308 0.08194 -0.03711 0.08056 C -0.04688 0.07755 -0.0362 0.08125 -0.0448 0.07801 C -0.05404 0.07847 -0.06329 0.07778 -0.07253 0.0794 C -0.07357 0.07963 -0.07383 0.08218 -0.07461 0.0831 C -0.07539 0.0838 -0.07644 0.0838 -0.07735 0.08426 C -0.07813 0.08634 -0.07904 0.08819 -0.07943 0.09051 C -0.07995 0.09236 -0.07995 0.09444 -0.08021 0.09653 C -0.0806 0.09977 -0.08112 0.10301 -0.08151 0.10602 C -0.08112 0.11528 -0.08177 0.11991 -0.07943 0.12732 C -0.07865 0.12986 -0.07748 0.13218 -0.0767 0.13472 C -0.07631 0.13588 -0.07631 0.13727 -0.07605 0.13843 C -0.07526 0.14074 -0.07318 0.1456 -0.07318 0.14607 C -0.0737 0.15208 -0.07396 0.1581 -0.07461 0.16412 C -0.07487 0.1669 -0.07513 0.16944 -0.07605 0.17176 C -0.0767 0.17315 -0.07787 0.17338 -0.07891 0.17431 C -0.08034 0.17593 -0.08177 0.17824 -0.0836 0.17917 C -0.08633 0.18032 -0.09193 0.18171 -0.09193 0.18194 C -0.0931 0.18241 -0.09441 0.1831 -0.09545 0.1838 C -0.09662 0.18495 -0.09766 0.18681 -0.09896 0.18773 C -0.10026 0.18889 -0.1017 0.18912 -0.10313 0.19028 C -0.11368 0.19699 -0.09857 0.18796 -0.11068 0.19514 C -0.11185 0.19676 -0.11316 0.19815 -0.1142 0.20023 C -0.11498 0.20116 -0.1155 0.20278 -0.11628 0.20394 C -0.11693 0.20463 -0.11771 0.20532 -0.11836 0.20625 C -0.12292 0.21366 -0.12227 0.2125 -0.12461 0.21875 C -0.12526 0.22199 -0.12618 0.22454 -0.12461 0.22847 C -0.12383 0.23079 -0.12214 0.23148 -0.1211 0.23333 C -0.12058 0.23449 -0.12032 0.23611 -0.1198 0.23727 C -0.11771 0.24051 -0.11472 0.24097 -0.11211 0.24213 C -0.1112 0.24236 -0.11029 0.24282 -0.10938 0.24329 C -0.1086 0.24421 -0.10808 0.24514 -0.1073 0.24583 C -0.10131 0.25046 -0.09987 0.25069 -0.09401 0.25324 C -0.08568 0.25278 -0.07735 0.25278 -0.06901 0.25208 C -0.06576 0.25162 -0.0625 0.25069 -0.05938 0.24954 C -0.05795 0.24907 -0.05664 0.24769 -0.05521 0.24699 C -0.05378 0.24653 -0.05235 0.2463 -0.05105 0.24583 C -0.0461 0.2463 -0.04115 0.24514 -0.03646 0.24699 C -0.03464 0.24769 -0.03386 0.25162 -0.0323 0.25324 C -0.028 0.25741 -0.02344 0.26042 -0.01901 0.26412 C -0.01836 0.26482 -0.01771 0.26597 -0.01693 0.2669 C -0.01563 0.26806 -0.0142 0.26921 -0.01276 0.2706 C -0.01185 0.27315 -0.01081 0.27616 -0.01003 0.27917 C -0.00886 0.28333 -0.00886 0.29051 -0.0086 0.29398 C -0.00912 0.30185 -0.00951 0.30949 -0.01003 0.31736 C -0.01029 0.3206 -0.01042 0.32384 -0.01068 0.32732 C -0.01107 0.33032 -0.01159 0.33287 -0.01211 0.33588 C -0.01276 0.34097 -0.01368 0.34421 -0.01146 0.34838 C -0.01029 0.35023 -0.0073 0.35324 -0.0073 0.35347 C -0.00664 0.35486 -0.0056 0.35787 -0.00443 0.35949 C -0.00391 0.35995 -0.00313 0.36019 -0.00235 0.36065 C -0.00052 0.36157 0.0013 0.3625 0.00312 0.36319 C 0.00546 0.36389 0.00781 0.36458 0.01015 0.36551 C 0.02526 0.36991 0.00846 0.36435 0.01914 0.36806 L 0.04622 0.36551 C 0.04895 0.36528 0.0526 0.36319 0.0552 0.36157 C 0.05729 0.36065 0.05937 0.35926 0.06132 0.35787 C 0.06289 0.35718 0.06432 0.35718 0.06562 0.35694 C 0.07122 0.35764 0.07682 0.35787 0.08229 0.35949 C 0.08724 0.36065 0.09687 0.36551 0.09687 0.36574 C 0.09856 0.36759 0.10013 0.36991 0.10182 0.37153 C 0.10312 0.37292 0.10468 0.37361 0.10599 0.37523 C 0.11106 0.38403 0.11458 0.3912 0.11705 0.40255 C 0.1177 0.40532 0.11796 0.40833 0.11849 0.41134 C 0.11862 0.41412 0.11888 0.4169 0.11914 0.41991 C 0.11953 0.42292 0.12031 0.42639 0.12057 0.42963 C 0.12135 0.43958 0.12148 0.4581 0.1233 0.46898 C 0.12356 0.4706 0.12421 0.47176 0.12474 0.47269 C 0.12604 0.47569 0.12747 0.4787 0.1289 0.48171 C 0.13033 0.48472 0.13138 0.48866 0.13307 0.49144 C 0.13372 0.49282 0.13489 0.49306 0.1358 0.49398 C 0.13684 0.49514 0.1375 0.49676 0.13854 0.49769 C 0.14127 0.5 0.14401 0.50046 0.14687 0.50139 C 0.18997 0.49954 0.18177 0.49931 0.23724 0.50139 C 0.23958 0.50139 0.24231 0.50208 0.24466 0.50255 C 0.24596 0.50301 0.24726 0.50301 0.2483 0.50394 C 0.25143 0.50625 0.25338 0.50903 0.25599 0.5125 C 0.25885 0.52269 0.26015 0.52245 0.25729 0.53472 C 0.25703 0.53588 0.25599 0.53634 0.2552 0.53727 C 0.25455 0.53889 0.25377 0.54028 0.25312 0.5419 C 0.25156 0.5463 0.24921 0.55394 0.2483 0.55787 C 0.24752 0.56181 0.24739 0.56597 0.24622 0.56921 C 0.24114 0.58426 0.24778 0.56366 0.2414 0.59028 C 0.24049 0.59398 0.23906 0.59769 0.23776 0.60139 C 0.23619 0.61991 0.23541 0.62199 0.23724 0.64468 C 0.23737 0.64699 0.23867 0.64861 0.23932 0.65069 C 0.24023 0.65394 0.24075 0.65787 0.24205 0.66065 C 0.24309 0.66273 0.24505 0.66319 0.24622 0.66528 C 0.24713 0.66736 0.24791 0.66991 0.24895 0.67176 C 0.24961 0.67245 0.25039 0.67269 0.25104 0.67269 C 0.25416 0.67338 0.25742 0.67384 0.2608 0.67407 C 0.27656 0.67338 0.29283 0.67176 0.30872 0.67407 C 0.3138 0.675 0.31888 0.67662 0.32395 0.67801 C 0.32513 0.67801 0.32643 0.67847 0.32747 0.67917 C 0.33177 0.68171 0.3358 0.68519 0.33997 0.68773 C 0.34726 0.69213 0.34414 0.68982 0.34895 0.69398 C 0.35351 0.70301 0.35794 0.71134 0.36145 0.72245 C 0.36263 0.72546 0.36276 0.72986 0.36354 0.73333 C 0.36471 0.73843 0.36562 0.74329 0.36705 0.74815 C 0.36836 0.75324 0.36979 0.7581 0.37109 0.76319 C 0.37239 0.7669 0.37382 0.77014 0.37474 0.77407 C 0.37591 0.7787 0.37539 0.78542 0.37747 0.78912 C 0.38437 0.80139 0.3707 0.77662 0.38645 0.8088 C 0.38841 0.81273 0.3944 0.82431 0.3983 0.82732 C 0.4 0.82847 0.40156 0.82986 0.40312 0.83079 C 0.40455 0.83194 0.40599 0.83287 0.40729 0.83357 C 0.40872 0.83403 0.41015 0.83426 0.41145 0.83472 C 0.42031 0.84745 0.41927 0.84745 0.43099 0.85694 C 0.43242 0.8581 0.44049 0.85926 0.44062 0.85949 C 0.4427 0.86019 0.44479 0.86157 0.44687 0.86157 C 0.4608 0.86366 0.47487 0.86134 0.48854 0.86551 C 0.49153 0.8662 0.4927 0.87292 0.49479 0.87662 C 0.49674 0.87986 0.49869 0.88287 0.50039 0.88657 C 0.50221 0.89028 0.50403 0.89398 0.50599 0.89769 C 0.50729 0.90023 0.50885 0.90232 0.51015 0.90486 C 0.51093 0.90694 0.51132 0.90949 0.51224 0.91134 C 0.51302 0.91273 0.51419 0.91343 0.51497 0.91505 C 0.52187 0.92685 0.5151 0.91736 0.52187 0.93102 C 0.52265 0.93218 0.52382 0.93357 0.52474 0.93472 C 0.52825 0.94745 0.52317 0.92894 0.5289 0.94838 C 0.52955 0.95069 0.53046 0.95301 0.53099 0.95579 C 0.53229 0.96181 0.53307 0.96806 0.53437 0.97431 C 0.53476 0.97546 0.53541 0.97662 0.5358 0.97801 C 0.53945 0.98958 0.53671 0.98542 0.54062 0.99028 C 0.54088 0.9919 0.54088 0.99375 0.5414 0.99514 C 0.54192 0.99676 0.54296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2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0026 0.00394 L 0.00026 0.00417 C 0.00104 0.01343 0.00169 0.02292 0.00247 0.03241 C 0.0026 0.0338 0.00299 0.03496 0.00299 0.03611 C 0.00351 0.04236 0.00364 0.04861 0.0039 0.05463 C 0.00338 0.05787 0.00351 0.06181 0.00247 0.06459 C 0.00156 0.0669 0.00026 0.06921 -0.00026 0.07199 C -0.00052 0.07315 -0.00066 0.07454 -0.00105 0.0757 C -0.00196 0.07917 -0.00391 0.08264 -0.00586 0.08426 C -0.00691 0.08519 -0.00821 0.08519 -0.00938 0.08542 C -0.01472 0.08519 -0.02006 0.08519 -0.02526 0.08426 C -0.02956 0.08357 -0.03308 0.08195 -0.03711 0.08056 C -0.04688 0.07755 -0.0362 0.08125 -0.0448 0.07801 C -0.05404 0.07847 -0.06329 0.07778 -0.07253 0.0794 C -0.07357 0.07963 -0.07383 0.08218 -0.07461 0.0831 C -0.07539 0.0838 -0.07644 0.0838 -0.07735 0.08426 C -0.07813 0.08634 -0.07904 0.0882 -0.07943 0.09051 C -0.07995 0.09236 -0.07995 0.09445 -0.08021 0.09653 C -0.0806 0.09977 -0.08112 0.10301 -0.08151 0.10602 C -0.08112 0.11528 -0.08177 0.11991 -0.07943 0.12732 C -0.07865 0.12986 -0.07748 0.13218 -0.0767 0.13472 C -0.07631 0.13588 -0.07631 0.13727 -0.07618 0.13843 C -0.07526 0.14074 -0.07318 0.1456 -0.07318 0.14607 C -0.0737 0.15209 -0.07396 0.1581 -0.07461 0.16412 C -0.07487 0.1669 -0.07526 0.16945 -0.07618 0.17176 C -0.0767 0.17315 -0.078 0.17338 -0.07891 0.17431 C -0.08034 0.17593 -0.08177 0.17824 -0.0836 0.17917 C -0.08633 0.18033 -0.09193 0.18171 -0.09193 0.18195 C -0.0931 0.18241 -0.09441 0.1831 -0.09545 0.1838 C -0.09675 0.18496 -0.09766 0.18681 -0.09896 0.18773 C -0.10026 0.18889 -0.10183 0.18912 -0.10313 0.19028 C -0.11368 0.19699 -0.09857 0.18796 -0.11068 0.19514 C -0.11185 0.19676 -0.11329 0.19815 -0.1142 0.20023 C -0.11498 0.20116 -0.1155 0.20278 -0.11628 0.20394 C -0.11693 0.20463 -0.11771 0.20533 -0.11836 0.20625 C -0.12292 0.21366 -0.12227 0.2125 -0.12461 0.21875 C -0.12526 0.22199 -0.12618 0.22454 -0.12461 0.22847 C -0.12383 0.23079 -0.12227 0.23148 -0.1211 0.23334 C -0.12058 0.23449 -0.12032 0.23611 -0.1198 0.23727 C -0.11771 0.24051 -0.11472 0.24097 -0.11211 0.24213 C -0.1112 0.24236 -0.11029 0.24283 -0.10938 0.24329 C -0.1086 0.24421 -0.10808 0.24514 -0.1073 0.24584 C -0.10131 0.25046 -0.1 0.2507 -0.09401 0.25324 C -0.08568 0.25278 -0.07735 0.25278 -0.06901 0.25209 C -0.06576 0.25162 -0.0625 0.2507 -0.05951 0.24954 C -0.05795 0.24908 -0.05664 0.24769 -0.05521 0.24699 C -0.05378 0.24653 -0.05235 0.2463 -0.05105 0.24584 C -0.0461 0.2463 -0.04115 0.24514 -0.03646 0.24699 C -0.03464 0.24769 -0.03386 0.25162 -0.0323 0.25324 C -0.028 0.25741 -0.02344 0.26042 -0.01901 0.26412 C -0.01836 0.26482 -0.01771 0.26597 -0.01693 0.2669 C -0.01563 0.26806 -0.0142 0.26921 -0.01276 0.2706 C -0.01185 0.27315 -0.01094 0.27616 -0.01003 0.27917 C -0.00886 0.28334 -0.00886 0.29051 -0.0086 0.29398 C -0.00912 0.30185 -0.00951 0.30949 -0.01003 0.31736 C -0.01029 0.3206 -0.01042 0.32384 -0.01068 0.32732 C -0.01107 0.33033 -0.01159 0.33287 -0.01211 0.33588 C -0.01276 0.34097 -0.01368 0.34421 -0.01146 0.34838 C -0.01029 0.35023 -0.0073 0.35324 -0.0073 0.35347 C -0.00664 0.35486 -0.0056 0.35787 -0.00443 0.35949 C -0.00391 0.35996 -0.00313 0.36019 -0.00235 0.36065 C -0.00052 0.36158 0.00117 0.3625 0.00299 0.3632 C 0.00546 0.36389 0.00781 0.36459 0.01015 0.36551 C 0.02526 0.36991 0.00846 0.36435 0.01914 0.36806 L 0.04622 0.36551 C 0.04895 0.36528 0.0526 0.3632 0.0552 0.36158 C 0.05729 0.36065 0.05937 0.35926 0.06132 0.35787 C 0.06289 0.35718 0.06432 0.35718 0.06562 0.35695 C 0.07122 0.35764 0.07682 0.35787 0.08229 0.35949 C 0.08724 0.36065 0.09687 0.36551 0.09687 0.36574 C 0.09856 0.36759 0.10013 0.36991 0.10182 0.37153 C 0.10312 0.37292 0.10468 0.37361 0.10599 0.37523 C 0.11106 0.38403 0.11458 0.39121 0.11705 0.40255 C 0.1177 0.40533 0.11796 0.40834 0.11849 0.41134 C 0.11862 0.41412 0.11888 0.4169 0.11914 0.41991 C 0.11953 0.42292 0.12031 0.42639 0.12057 0.42963 C 0.12135 0.43959 0.12148 0.4581 0.1233 0.46898 C 0.12356 0.4706 0.12421 0.47176 0.12474 0.47269 C 0.12604 0.4757 0.12747 0.47871 0.1289 0.48171 C 0.13033 0.48472 0.13138 0.48866 0.13307 0.49144 C 0.13372 0.49283 0.13489 0.49306 0.1358 0.49398 C 0.13684 0.49514 0.1375 0.49676 0.13854 0.49769 C 0.14127 0.5 0.14401 0.50046 0.14687 0.50139 C 0.18997 0.49954 0.18177 0.49931 0.23724 0.50139 C 0.23958 0.50139 0.24231 0.50209 0.24466 0.50255 C 0.24596 0.50301 0.24726 0.50301 0.2483 0.50394 C 0.25143 0.50625 0.25338 0.50903 0.25599 0.5125 C 0.25885 0.52269 0.26015 0.52246 0.25729 0.53472 C 0.25703 0.53588 0.25599 0.53634 0.2552 0.53727 C 0.25455 0.53889 0.25377 0.54028 0.25312 0.5419 C 0.25156 0.5463 0.24921 0.55394 0.2483 0.55787 C 0.24752 0.56181 0.24739 0.56597 0.24622 0.56921 C 0.24114 0.58426 0.24778 0.56366 0.2414 0.59028 C 0.24049 0.59398 0.23906 0.59769 0.23776 0.60139 C 0.23619 0.61991 0.23541 0.62199 0.23724 0.64468 C 0.23737 0.64699 0.23867 0.64861 0.23932 0.6507 C 0.24023 0.65394 0.24075 0.65787 0.24205 0.66065 C 0.24309 0.66273 0.24505 0.6632 0.24622 0.66528 C 0.24713 0.66736 0.24791 0.66991 0.24895 0.67176 C 0.24961 0.67246 0.25039 0.67269 0.25104 0.67269 C 0.25416 0.67338 0.25742 0.67384 0.2608 0.67408 C 0.27656 0.67338 0.29283 0.67176 0.30872 0.67408 C 0.3138 0.675 0.31888 0.67662 0.32395 0.67801 C 0.32513 0.67801 0.32643 0.67847 0.32747 0.67917 C 0.33177 0.68171 0.3358 0.68519 0.33997 0.68773 C 0.34726 0.69213 0.34414 0.68982 0.34895 0.69398 C 0.35351 0.70301 0.35794 0.71134 0.36145 0.72246 C 0.36263 0.72546 0.36276 0.72986 0.36354 0.73334 C 0.36471 0.73843 0.36562 0.74329 0.36705 0.74815 C 0.36836 0.75324 0.36979 0.7581 0.37109 0.7632 C 0.37239 0.7669 0.37382 0.77014 0.37474 0.77408 C 0.37591 0.77871 0.37539 0.78542 0.37747 0.78912 C 0.38437 0.80139 0.3707 0.77662 0.38645 0.8088 C 0.38841 0.81273 0.3944 0.82431 0.3983 0.82732 C 0.39987 0.82847 0.40156 0.82986 0.40312 0.83079 C 0.40455 0.83195 0.40599 0.83287 0.40716 0.83357 C 0.40872 0.83403 0.41015 0.83426 0.41145 0.83472 C 0.42031 0.84746 0.41927 0.84746 0.43099 0.85695 C 0.43242 0.8581 0.44049 0.85926 0.44062 0.85949 C 0.4427 0.86019 0.44479 0.86158 0.44687 0.86158 C 0.4608 0.86366 0.47487 0.86134 0.48854 0.86551 C 0.49153 0.86621 0.4927 0.87292 0.49479 0.87662 C 0.49674 0.87986 0.49869 0.88287 0.50039 0.88658 C 0.50221 0.89028 0.50403 0.89398 0.50599 0.89769 C 0.50729 0.90023 0.50885 0.90232 0.51015 0.90486 C 0.51093 0.90695 0.51132 0.90949 0.51224 0.91134 C 0.51302 0.91273 0.51419 0.91343 0.51497 0.91505 C 0.52187 0.92685 0.5151 0.91736 0.52187 0.93102 C 0.52265 0.93218 0.52382 0.93357 0.52474 0.93472 C 0.52825 0.94746 0.52317 0.92894 0.5289 0.94838 C 0.52955 0.9507 0.53046 0.95301 0.53099 0.95579 C 0.53229 0.96181 0.53307 0.96806 0.53437 0.97431 C 0.53476 0.97546 0.53541 0.97662 0.5358 0.97801 C 0.53945 0.98959 0.53671 0.98542 0.54062 0.99028 C 0.54088 0.9919 0.54088 0.99375 0.5414 0.99514 C 0.54192 0.99676 0.54296 0.99746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4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50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04 0.00394 L 0.0004 0.00417 C 0.00105 0.01343 0.0017 0.02292 0.00248 0.03241 C 0.00261 0.0338 0.00313 0.03496 0.00313 0.03611 C 0.00352 0.04236 0.00365 0.04861 0.00391 0.05463 C 0.00339 0.05787 0.00352 0.06181 0.00248 0.06459 C 0.00157 0.0669 0.00027 0.06922 -0.00026 0.07199 C -0.00052 0.07315 -0.00065 0.07454 -0.00104 0.0757 C -0.00195 0.07917 -0.0039 0.08241 -0.00585 0.08426 C -0.0069 0.08519 -0.0082 0.08519 -0.00937 0.08542 C -0.01471 0.08519 -0.02005 0.08519 -0.02526 0.08426 C -0.02955 0.08357 -0.03307 0.08195 -0.0371 0.08033 C -0.04687 0.07732 -0.03619 0.08125 -0.04479 0.07801 C -0.05403 0.07824 -0.06328 0.07778 -0.07252 0.0794 C -0.07356 0.0794 -0.07382 0.08218 -0.0746 0.0831 C -0.07539 0.08357 -0.07643 0.08357 -0.07734 0.08426 C -0.07812 0.08635 -0.07903 0.0882 -0.07942 0.09051 C -0.07994 0.09236 -0.07994 0.09445 -0.0802 0.09653 C -0.08059 0.09977 -0.08111 0.10301 -0.08151 0.10602 C -0.08111 0.11528 -0.08177 0.11991 -0.07942 0.12732 C -0.07864 0.12986 -0.07747 0.13218 -0.07669 0.13472 C -0.0763 0.13588 -0.0763 0.13727 -0.07604 0.13843 C -0.07526 0.14074 -0.07317 0.1456 -0.07317 0.14607 C -0.07369 0.15209 -0.07395 0.1581 -0.0746 0.16412 C -0.07486 0.1669 -0.07513 0.16945 -0.07604 0.17176 C -0.07669 0.17315 -0.07786 0.17338 -0.0789 0.17431 C -0.08033 0.17593 -0.08177 0.17824 -0.08359 0.17917 C -0.08632 0.18033 -0.09192 0.18172 -0.09192 0.18195 C -0.09309 0.18241 -0.0944 0.1831 -0.09544 0.1838 C -0.09661 0.18496 -0.09765 0.18681 -0.09895 0.18773 C -0.10026 0.18889 -0.10169 0.18912 -0.10312 0.19028 C -0.11367 0.19699 -0.09856 0.18797 -0.11067 0.19514 C -0.11184 0.19676 -0.11315 0.19815 -0.11419 0.20023 C -0.11497 0.20116 -0.11549 0.20278 -0.11627 0.20394 C -0.11692 0.20463 -0.1177 0.20533 -0.11835 0.20625 C -0.12291 0.21366 -0.12226 0.2125 -0.1246 0.21875 C -0.12526 0.22199 -0.12617 0.22454 -0.1246 0.22847 C -0.12382 0.23079 -0.12213 0.23148 -0.12109 0.23334 C -0.12057 0.23449 -0.12031 0.23611 -0.11979 0.23727 C -0.1177 0.24051 -0.11471 0.24097 -0.1121 0.24213 C -0.11119 0.24236 -0.11028 0.24283 -0.10937 0.24329 C -0.10859 0.24422 -0.10807 0.24514 -0.10729 0.24584 C -0.1013 0.25047 -0.09986 0.2507 -0.09401 0.25324 C -0.08567 0.25278 -0.07734 0.25278 -0.06901 0.25209 C -0.06575 0.25162 -0.0625 0.2507 -0.05937 0.24954 C -0.05794 0.24908 -0.05664 0.24769 -0.0552 0.24699 C -0.05377 0.24653 -0.05234 0.2463 -0.05104 0.24584 C -0.04609 0.2463 -0.04114 0.24514 -0.03645 0.24699 C -0.03463 0.24769 -0.03385 0.25162 -0.03229 0.25324 C -0.02799 0.25741 -0.02343 0.26042 -0.01901 0.26412 C -0.01835 0.26482 -0.0177 0.26597 -0.01692 0.2669 C -0.01562 0.26806 -0.01419 0.26922 -0.01276 0.2706 C -0.01184 0.27315 -0.0108 0.27616 -0.01002 0.27917 C -0.00885 0.28334 -0.00885 0.29051 -0.00859 0.29398 C -0.00911 0.30185 -0.0095 0.30949 -0.01002 0.31736 C -0.01028 0.3206 -0.01041 0.32385 -0.01067 0.32732 C -0.01106 0.33033 -0.01158 0.33287 -0.0121 0.33588 C -0.01276 0.34097 -0.01367 0.34422 -0.01145 0.34838 C -0.01028 0.35023 -0.00729 0.35324 -0.00729 0.35347 C -0.00664 0.35486 -0.00559 0.35787 -0.00442 0.35949 C -0.0039 0.35996 -0.00312 0.36019 -0.00234 0.36065 C -0.00052 0.36158 0.00131 0.3625 0.00313 0.3632 C 0.00547 0.36389 0.00782 0.36459 0.01016 0.36551 C 0.02527 0.36991 0.00847 0.36435 0.01915 0.36806 L 0.04623 0.36551 C 0.04896 0.36528 0.05261 0.3632 0.05521 0.36158 C 0.0573 0.36065 0.05938 0.35926 0.06133 0.35787 C 0.0629 0.35718 0.06433 0.35718 0.06563 0.35695 C 0.07123 0.35764 0.07683 0.35787 0.0823 0.35949 C 0.08724 0.36065 0.09688 0.36551 0.09688 0.36574 C 0.09857 0.3676 0.10014 0.36991 0.10183 0.37153 C 0.10313 0.37292 0.10469 0.37361 0.10599 0.37523 C 0.11107 0.38403 0.11459 0.39121 0.11706 0.40255 C 0.11771 0.40533 0.11797 0.40834 0.11849 0.41135 C 0.11862 0.41412 0.11889 0.4169 0.11915 0.41991 C 0.11954 0.42292 0.12032 0.42639 0.12058 0.42963 C 0.12136 0.43959 0.12149 0.4581 0.12331 0.46898 C 0.12357 0.4706 0.12422 0.47176 0.12474 0.47269 C 0.12605 0.4757 0.12748 0.47871 0.12891 0.48172 C 0.13034 0.48472 0.13139 0.48866 0.13308 0.49144 C 0.13373 0.49283 0.1349 0.49306 0.13581 0.49398 C 0.13685 0.49514 0.1375 0.49676 0.13855 0.49769 C 0.14128 0.5 0.14402 0.50047 0.14688 0.50139 C 0.18998 0.49954 0.18178 0.49931 0.23724 0.50139 C 0.23959 0.50139 0.24232 0.50209 0.24467 0.50255 C 0.24597 0.50301 0.24727 0.50301 0.24831 0.50394 C 0.25144 0.50625 0.25339 0.50903 0.25599 0.5125 C 0.25886 0.52269 0.26016 0.52246 0.2573 0.53472 C 0.25704 0.53588 0.25599 0.53635 0.25521 0.53727 C 0.25456 0.53889 0.25378 0.54028 0.25313 0.5419 C 0.25157 0.5463 0.24922 0.55394 0.24831 0.55787 C 0.24753 0.56181 0.2474 0.56597 0.24623 0.56922 C 0.24115 0.58426 0.24779 0.56366 0.24141 0.59028 C 0.2405 0.59398 0.23907 0.59769 0.23777 0.60139 C 0.2362 0.61991 0.23542 0.62199 0.23724 0.64468 C 0.23737 0.64699 0.23868 0.64861 0.23933 0.6507 C 0.24024 0.65394 0.24076 0.65787 0.24206 0.66065 C 0.2431 0.66273 0.24506 0.6632 0.24623 0.66528 C 0.24714 0.66736 0.24792 0.66991 0.24896 0.67176 C 0.24961 0.67246 0.2504 0.67269 0.25105 0.67269 C 0.25417 0.67338 0.25743 0.67385 0.26081 0.67408 C 0.27657 0.67338 0.29284 0.67176 0.30873 0.67408 C 0.31381 0.675 0.31889 0.67662 0.32396 0.67801 C 0.32514 0.67801 0.32644 0.67847 0.32748 0.67917 C 0.33178 0.68172 0.33581 0.68519 0.33998 0.68773 C 0.34727 0.69213 0.34415 0.68982 0.34896 0.69398 C 0.35352 0.70301 0.35795 0.71135 0.36146 0.72246 C 0.36264 0.72547 0.36277 0.72986 0.36355 0.73334 C 0.36472 0.73843 0.36563 0.74329 0.36706 0.74815 C 0.36836 0.75324 0.3698 0.7581 0.3711 0.7632 C 0.3724 0.7669 0.37383 0.77014 0.37474 0.77408 C 0.37592 0.77871 0.3754 0.78542 0.37748 0.78912 C 0.38438 0.80139 0.37071 0.77662 0.38646 0.8088 C 0.38842 0.81273 0.39441 0.82431 0.39831 0.82732 C 0.4 0.82847 0.40157 0.82986 0.40313 0.83079 C 0.40456 0.83195 0.40599 0.83287 0.4073 0.83357 C 0.40873 0.83403 0.41016 0.83426 0.41146 0.83472 C 0.42032 0.84746 0.41928 0.84746 0.43099 0.85695 C 0.43243 0.8581 0.4405 0.85926 0.44063 0.85949 C 0.44271 0.86019 0.4448 0.86158 0.44688 0.86158 C 0.46081 0.86366 0.47487 0.86135 0.48855 0.86551 C 0.49154 0.86621 0.49271 0.87292 0.4948 0.87662 C 0.49675 0.87986 0.4987 0.88287 0.5004 0.88658 C 0.50222 0.89028 0.50404 0.89398 0.50599 0.89769 C 0.5073 0.90023 0.50886 0.90232 0.51016 0.90486 C 0.51094 0.90695 0.51133 0.90949 0.51224 0.91135 C 0.51303 0.91273 0.5142 0.91343 0.51498 0.91505 C 0.52188 0.92685 0.51511 0.91736 0.52188 0.93102 C 0.52266 0.93218 0.52383 0.93357 0.52474 0.93472 C 0.52826 0.94746 0.52318 0.92894 0.52891 0.94838 C 0.52956 0.9507 0.53047 0.95301 0.53099 0.95579 C 0.5323 0.96181 0.53308 0.96806 0.53438 0.97431 C 0.53477 0.97547 0.53542 0.97662 0.53581 0.97801 C 0.53946 0.98959 0.53672 0.98542 0.54063 0.99028 C 0.54089 0.9919 0.54089 0.99375 0.54141 0.99514 C 0.54193 0.99676 0.54297 0.99746 0.54349 0.99885 C 0.54493 1.00347 0.5448 1.00417 0.5448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6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039 0.00393 L 0.00039 0.00417 C 0.00104 0.01342 0.00169 0.02292 0.00247 0.03241 C 0.0026 0.0338 0.00312 0.03495 0.00312 0.03611 C 0.00351 0.04236 0.00364 0.04861 0.0039 0.05463 C 0.00338 0.05787 0.00351 0.0618 0.00247 0.06458 C 0.00156 0.0669 0.00026 0.06921 -0.00026 0.07199 C -0.00052 0.07315 -0.00065 0.07454 -0.00104 0.07569 C -0.00196 0.07917 -0.00391 0.08241 -0.00586 0.08426 C -0.0069 0.08518 -0.00821 0.08518 -0.00938 0.08542 C -0.01472 0.08518 -0.02005 0.08518 -0.02526 0.08426 C -0.02956 0.08356 -0.03308 0.08194 -0.03711 0.08032 C -0.04688 0.07731 -0.0362 0.08125 -0.04479 0.07801 C -0.05404 0.07824 -0.06328 0.07778 -0.07253 0.0794 C -0.07357 0.0794 -0.07383 0.08217 -0.07461 0.0831 C -0.07539 0.08356 -0.07643 0.08356 -0.07735 0.08426 C -0.07813 0.08634 -0.07904 0.08819 -0.07943 0.09051 C -0.07995 0.09236 -0.07995 0.09444 -0.08021 0.09653 C -0.0806 0.09977 -0.08112 0.10301 -0.08151 0.10602 C -0.08112 0.11528 -0.08177 0.11991 -0.07943 0.12731 C -0.07865 0.12986 -0.07748 0.13217 -0.07669 0.13472 C -0.0763 0.13588 -0.0763 0.13727 -0.07617 0.13842 C -0.07526 0.14074 -0.07318 0.1456 -0.07318 0.14606 C -0.0737 0.15208 -0.07396 0.1581 -0.07461 0.16412 C -0.07487 0.1669 -0.07526 0.16944 -0.07617 0.17176 C -0.07669 0.17315 -0.078 0.17338 -0.07891 0.1743 C -0.08034 0.17592 -0.08177 0.17824 -0.0836 0.17917 C -0.08633 0.18032 -0.09193 0.18171 -0.09193 0.18194 C -0.0931 0.18241 -0.0944 0.1831 -0.09544 0.1838 C -0.09662 0.18495 -0.09766 0.1868 -0.09896 0.18773 C -0.10026 0.18889 -0.10169 0.18912 -0.10313 0.19028 C -0.11367 0.19699 -0.09857 0.18796 -0.11068 0.19514 C -0.11185 0.19676 -0.11315 0.19815 -0.11419 0.20023 C -0.11498 0.20116 -0.1155 0.20278 -0.11628 0.20393 C -0.11693 0.20463 -0.11771 0.20532 -0.11836 0.20625 C -0.12292 0.21366 -0.12227 0.2125 -0.12461 0.21875 C -0.12526 0.22199 -0.12617 0.22454 -0.12461 0.22847 C -0.12383 0.23079 -0.12214 0.23148 -0.1211 0.23333 C -0.12058 0.23449 -0.12031 0.23611 -0.11979 0.23727 C -0.11771 0.24051 -0.11472 0.24097 -0.11211 0.24213 C -0.1112 0.24236 -0.11029 0.24282 -0.10938 0.24329 C -0.1086 0.24421 -0.10808 0.24514 -0.10729 0.24583 C -0.1013 0.25046 -0.09987 0.25069 -0.09401 0.25324 C -0.08568 0.25278 -0.07735 0.25278 -0.06901 0.25208 C -0.06576 0.25162 -0.0625 0.25069 -0.05938 0.24954 C -0.05794 0.24907 -0.05664 0.24768 -0.05521 0.24699 C -0.05378 0.24653 -0.05235 0.2463 -0.05104 0.24583 C -0.0461 0.2463 -0.04115 0.24514 -0.03646 0.24699 C -0.03464 0.24768 -0.03386 0.25162 -0.03229 0.25324 C -0.028 0.25741 -0.02344 0.26042 -0.01901 0.26412 C -0.01836 0.26481 -0.01771 0.26597 -0.01693 0.2669 C -0.01563 0.26805 -0.01419 0.26921 -0.01276 0.2706 C -0.01185 0.27315 -0.01094 0.27616 -0.01003 0.27917 C -0.00886 0.28333 -0.00886 0.29051 -0.0086 0.29398 C -0.00912 0.30185 -0.00951 0.30949 -0.01003 0.31736 C -0.01029 0.3206 -0.01042 0.32384 -0.01068 0.32731 C -0.01107 0.33032 -0.01159 0.33287 -0.01211 0.33588 C -0.01276 0.34097 -0.01367 0.34421 -0.01146 0.34838 C -0.01029 0.35023 -0.00729 0.35324 -0.00729 0.35347 C -0.00664 0.35486 -0.0056 0.35787 -0.00443 0.35949 C -0.00391 0.35995 -0.00313 0.36018 -0.00235 0.36065 C -0.00052 0.36157 0.0013 0.3625 0.00312 0.36319 C 0.00547 0.36389 0.00781 0.36458 0.01015 0.36551 C 0.02526 0.36991 0.00846 0.36435 0.01914 0.36805 L 0.04622 0.36551 C 0.04896 0.36528 0.0526 0.36319 0.05521 0.36157 C 0.05729 0.36065 0.05937 0.35926 0.06133 0.35787 C 0.06289 0.35717 0.06432 0.35717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8 C 0.12604 0.47569 0.12747 0.4787 0.1289 0.48171 C 0.13034 0.48472 0.13138 0.48866 0.13307 0.49143 C 0.13372 0.49282 0.13489 0.49305 0.13581 0.49398 C 0.13685 0.49514 0.1375 0.49676 0.13854 0.49768 C 0.14127 0.5 0.14401 0.50046 0.14687 0.50139 C 0.18997 0.49954 0.18177 0.4993 0.23724 0.50139 C 0.23958 0.50139 0.24232 0.50208 0.24466 0.50255 C 0.24596 0.50301 0.24726 0.50301 0.24831 0.50393 C 0.25143 0.50625 0.25338 0.50903 0.25599 0.5125 C 0.25885 0.52268 0.26015 0.52245 0.25729 0.53472 C 0.25703 0.53588 0.25599 0.53634 0.25521 0.53727 C 0.25456 0.53889 0.25377 0.54028 0.25312 0.5419 C 0.25156 0.5463 0.24922 0.55393 0.24831 0.55787 C 0.24752 0.5618 0.24739 0.56597 0.24622 0.56921 C 0.24114 0.58426 0.24778 0.56366 0.2414 0.59028 C 0.24049 0.59398 0.23906 0.59768 0.23776 0.60139 C 0.2362 0.61991 0.23541 0.62199 0.23724 0.64467 C 0.23737 0.64699 0.23867 0.64861 0.23932 0.65069 C 0.24023 0.65393 0.24075 0.65787 0.24206 0.66065 C 0.2431 0.66273 0.24505 0.66319 0.24622 0.66528 C 0.24713 0.66736 0.24791 0.66991 0.24896 0.67176 C 0.24961 0.67245 0.25039 0.67268 0.25104 0.67268 C 0.25416 0.67338 0.25742 0.67384 0.26081 0.67407 C 0.27656 0.67338 0.29284 0.67176 0.30872 0.67407 C 0.3138 0.675 0.31888 0.67662 0.32396 0.67801 C 0.32513 0.67801 0.32643 0.67847 0.32747 0.67917 C 0.33177 0.68171 0.33581 0.68518 0.33997 0.68773 C 0.34726 0.69213 0.34414 0.68981 0.34896 0.69398 C 0.35351 0.70301 0.35794 0.71134 0.36146 0.72245 C 0.36263 0.72546 0.36276 0.72986 0.36354 0.73333 C 0.36471 0.73842 0.36562 0.74329 0.36706 0.74815 C 0.36836 0.75324 0.36979 0.7581 0.37109 0.76319 C 0.37239 0.7669 0.37383 0.77014 0.37474 0.77407 C 0.37591 0.7787 0.37539 0.78542 0.37747 0.78912 C 0.38437 0.80139 0.3707 0.77662 0.38646 0.8088 C 0.38841 0.81273 0.3944 0.8243 0.39831 0.82731 C 0.4 0.82847 0.40156 0.82986 0.40312 0.83079 C 0.40456 0.83194 0.40599 0.83287 0.40729 0.83356 C 0.40872 0.83403 0.41015 0.83426 0.41146 0.83472 C 0.42031 0.84745 0.41927 0.84745 0.43099 0.85694 C 0.43242 0.8581 0.44049 0.85926 0.44062 0.85949 C 0.44271 0.86018 0.44479 0.86157 0.44687 0.86157 C 0.46081 0.86366 0.47487 0.86134 0.48854 0.86551 C 0.49153 0.8662 0.49271 0.87292 0.49479 0.87662 C 0.49674 0.87986 0.4987 0.88287 0.50039 0.88657 C 0.50221 0.89028 0.50403 0.89398 0.50599 0.89768 C 0.50729 0.90023 0.50885 0.90231 0.51015 0.90486 C 0.51094 0.90694 0.51133 0.90949 0.51224 0.91134 C 0.51302 0.91273 0.51419 0.91342 0.51497 0.91505 C 0.52187 0.92685 0.5151 0.91736 0.52187 0.93102 C 0.52265 0.93217 0.52383 0.93356 0.52474 0.93472 C 0.52825 0.94745 0.52317 0.92893 0.5289 0.94838 C 0.52956 0.95069 0.53047 0.95301 0.53099 0.95579 C 0.53229 0.9618 0.53307 0.96805 0.53437 0.9743 C 0.53476 0.97546 0.53541 0.97662 0.53581 0.97801 C 0.53945 0.98958 0.53672 0.98542 0.54062 0.99028 C 0.54088 0.9919 0.54088 0.99375 0.5414 0.99514 C 0.54192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8" dur="8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104 -0.00046 L 0.00664 -0.01504 " pathEditMode="relative" ptsTypes="AA">
                                      <p:cBhvr>
                                        <p:cTn id="30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E4799-1505-44FA-7C09-22111769E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1BD15E04-C3E0-8180-0151-02DAE9C3AC1B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507794" y="-27391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E4D5F10-0A12-C684-8F0F-652705957B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276A9D25-0CEB-0A7D-B71E-5B06DB97DC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D48F245-B7E2-EBCA-AA27-39CE0B6845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00F141-A22B-A54D-90EA-AA9F13E851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8C8F5A-85F8-03B2-46E2-C1804D5250E1}"/>
              </a:ext>
            </a:extLst>
          </p:cNvPr>
          <p:cNvSpPr/>
          <p:nvPr/>
        </p:nvSpPr>
        <p:spPr>
          <a:xfrm>
            <a:off x="1596980" y="-421784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C7A6E4-B1C4-0EDD-E638-1AE912F624B2}"/>
              </a:ext>
            </a:extLst>
          </p:cNvPr>
          <p:cNvSpPr/>
          <p:nvPr/>
        </p:nvSpPr>
        <p:spPr>
          <a:xfrm>
            <a:off x="1749380" y="-269384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DFDA6-0ACA-2DC6-5142-0446C2FCBBDD}"/>
              </a:ext>
            </a:extLst>
          </p:cNvPr>
          <p:cNvSpPr/>
          <p:nvPr/>
        </p:nvSpPr>
        <p:spPr>
          <a:xfrm>
            <a:off x="1543184" y="-60530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80ED5A-E79F-F88A-40F4-2B83B644D03F}"/>
              </a:ext>
            </a:extLst>
          </p:cNvPr>
          <p:cNvSpPr/>
          <p:nvPr/>
        </p:nvSpPr>
        <p:spPr>
          <a:xfrm>
            <a:off x="1688205" y="-48295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94D367-56DF-14E1-43CD-07E20203CFAF}"/>
              </a:ext>
            </a:extLst>
          </p:cNvPr>
          <p:cNvSpPr/>
          <p:nvPr/>
        </p:nvSpPr>
        <p:spPr>
          <a:xfrm>
            <a:off x="1444580" y="-40971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5A7050-07D7-96A4-9600-9FF485ECA532}"/>
              </a:ext>
            </a:extLst>
          </p:cNvPr>
          <p:cNvSpPr/>
          <p:nvPr/>
        </p:nvSpPr>
        <p:spPr>
          <a:xfrm>
            <a:off x="1420835" y="-21412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F81C00-5D12-C9F7-E124-AE80B3837710}"/>
              </a:ext>
            </a:extLst>
          </p:cNvPr>
          <p:cNvSpPr/>
          <p:nvPr/>
        </p:nvSpPr>
        <p:spPr>
          <a:xfrm>
            <a:off x="1816642" y="-544133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F9C582-CAE2-5C4E-6D69-E853194E8AEC}"/>
              </a:ext>
            </a:extLst>
          </p:cNvPr>
          <p:cNvSpPr/>
          <p:nvPr/>
        </p:nvSpPr>
        <p:spPr>
          <a:xfrm>
            <a:off x="372949" y="4310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5A08B2-6C2B-ED5D-CE41-315AF1586C06}"/>
              </a:ext>
            </a:extLst>
          </p:cNvPr>
          <p:cNvSpPr/>
          <p:nvPr/>
        </p:nvSpPr>
        <p:spPr>
          <a:xfrm>
            <a:off x="525349" y="5834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2B1FA7-D568-7EEE-B860-C9CD3FF4E83B}"/>
              </a:ext>
            </a:extLst>
          </p:cNvPr>
          <p:cNvSpPr/>
          <p:nvPr/>
        </p:nvSpPr>
        <p:spPr>
          <a:xfrm>
            <a:off x="677749" y="7358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A0BE3D-61C4-E899-E0CA-9996A0DEA46E}"/>
              </a:ext>
            </a:extLst>
          </p:cNvPr>
          <p:cNvSpPr/>
          <p:nvPr/>
        </p:nvSpPr>
        <p:spPr>
          <a:xfrm>
            <a:off x="830149" y="8882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2FB810-C25D-F9C6-27D7-B8722FC68CD7}"/>
              </a:ext>
            </a:extLst>
          </p:cNvPr>
          <p:cNvSpPr/>
          <p:nvPr/>
        </p:nvSpPr>
        <p:spPr>
          <a:xfrm>
            <a:off x="982549" y="10406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AD735D3-72A7-8711-5493-17AD784704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BDF4187C-84C0-872B-DF4B-33B0629E1F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85" y="492193"/>
            <a:ext cx="2837371" cy="5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0162 L -0.00183 0.00186 C -0.00781 0.00463 -0.01302 0.00787 -0.01875 0.01019 C -0.04089 0.01875 -0.03164 0.01274 -0.04258 0.0176 C -0.0431 0.01829 -0.04362 0.01829 -0.04414 0.01875 C -0.04076 0.02616 -0.03698 0.03241 -0.03412 0.04028 L -0.03203 0.04584 C -0.06159 0.05973 -0.05117 0.05209 -0.06472 0.06274 C -0.06706 0.07061 -0.06732 0.0676 -0.06628 0.07385 C -0.06615 0.07477 -0.06589 0.07593 -0.06589 0.07686 C -0.06862 0.08102 -0.07084 0.08797 -0.07422 0.08982 C -0.08229 0.09445 -0.09128 0.09329 -0.09961 0.0963 C -0.10417 0.09792 -0.10834 0.10139 -0.11276 0.10394 C -0.11406 0.10579 -0.11563 0.10718 -0.11654 0.10949 C -0.1168 0.11042 -0.11641 0.11181 -0.11602 0.11227 C -0.11094 0.11621 -0.10573 0.11829 -0.10065 0.12176 C -0.09896 0.12269 -0.09753 0.12431 -0.09584 0.12547 C -0.09571 0.12801 -0.09453 0.13079 -0.09545 0.13287 C -0.09766 0.13912 -0.10951 0.15232 -0.11224 0.15556 C -0.1125 0.15625 -0.11693 0.16875 -0.11602 0.17153 C -0.11433 0.17593 -0.11133 0.17871 -0.1086 0.18079 C -0.09636 0.19074 -0.09453 0.19098 -0.0849 0.19399 C -0.08633 0.19746 -0.08815 0.2007 -0.08959 0.2044 C -0.09011 0.20533 -0.0905 0.20718 -0.09011 0.20811 C -0.08659 0.21505 -0.08295 0.22199 -0.07852 0.22686 C -0.07409 0.23172 -0.06862 0.23403 -0.06367 0.23727 C -0.05847 0.24051 -0.05313 0.24375 -0.04779 0.24653 C -0.02617 0.25787 -0.04219 0.2463 -0.02722 0.25787 C -0.02774 0.26065 -0.02943 0.26436 -0.02826 0.26621 C -0.0211 0.27917 -0.0125 0.27686 -0.00339 0.2794 C 0.00469 0.28195 0.01276 0.28519 0.02083 0.28797 C 0.02278 0.28982 0.025 0.29098 0.02669 0.29352 C 0.02747 0.29491 0.02721 0.29746 0.02773 0.29908 C 0.02903 0.30417 0.03021 0.30949 0.0319 0.31412 C 0.03502 0.32223 0.04388 0.33588 0.0483 0.33959 C 0.05247 0.34283 0.05677 0.34375 0.06146 0.34514 C 0.06797 0.34723 0.07461 0.34815 0.08099 0.34977 L 0.0914 0.35278 C 0.09297 0.3544 0.09466 0.35579 0.09531 0.35926 C 0.09583 0.36204 0.09557 0.36482 0.09583 0.36783 C 0.09531 0.37107 0.09492 0.37454 0.09479 0.37801 C 0.09479 0.38033 0.09414 0.3838 0.09531 0.38473 C 0.1095 0.39399 0.12383 0.40324 0.13919 0.40718 C 0.14909 0.40973 0.14414 0.40787 0.1539 0.41274 C 0.15403 0.41297 0.15677 0.44144 0.15872 0.44653 C 0.15963 0.44931 0.16133 0.45116 0.16289 0.45232 C 0.16575 0.45417 0.16888 0.4544 0.17187 0.4551 C 0.17969 0.45695 0.18737 0.45811 0.19518 0.45973 C 0.20338 0.47431 0.19401 0.45579 0.19935 0.47292 C 0.20052 0.47639 0.20221 0.47917 0.20364 0.48218 C 0.20768 0.52037 0.20143 0.50417 0.2276 0.51227 C 0.22864 0.5125 0.22955 0.51366 0.2306 0.51412 C 0.23112 0.51505 0.23216 0.51574 0.23216 0.51713 C 0.23216 0.53843 0.2306 0.54051 0.22682 0.55834 C 0.22721 0.57361 0.22682 0.57431 0.2276 0.58473 C 0.22838 0.58936 0.22799 0.59468 0.22942 0.59861 C 0.23034 0.60139 0.23281 0.6007 0.23411 0.60255 C 0.23607 0.60463 0.23711 0.60834 0.23893 0.60996 C 0.24336 0.61343 0.24817 0.61482 0.25273 0.6176 C 0.272 0.62894 0.26679 0.62431 0.27578 0.63241 C 0.27916 0.6419 0.27864 0.64098 0.28333 0.64931 C 0.28828 0.65857 0.28932 0.66227 0.29557 0.66644 C 0.30312 0.6713 0.30442 0.67014 0.31276 0.67107 C 0.3138 0.67176 0.31979 0.67431 0.32083 0.67755 C 0.32317 0.68681 0.32096 0.69607 0.32513 0.70486 C 0.33229 0.72084 0.35469 0.74074 0.36211 0.74699 C 0.37018 0.75394 0.37851 0.75973 0.38685 0.76482 C 0.39557 0.77037 0.4138 0.77894 0.4138 0.77917 C 0.41471 0.78056 0.41575 0.78195 0.41653 0.7838 C 0.41914 0.79074 0.42096 0.80186 0.42487 0.80718 C 0.43034 0.81436 0.43567 0.81482 0.44179 0.81667 C 0.44362 0.81968 0.44557 0.82246 0.44713 0.82593 C 0.44974 0.83218 0.45052 0.84074 0.45403 0.84561 C 0.46849 0.86621 0.47174 0.8669 0.48411 0.87292 C 0.4862 0.87547 0.48867 0.87732 0.49036 0.88033 C 0.49088 0.88125 0.49232 0.89213 0.49258 0.8926 C 0.4944 0.89676 0.50026 0.9044 0.50364 0.90672 C 0.50482 0.90741 0.50612 0.90741 0.50729 0.90764 C 0.50859 0.90834 0.50976 0.90903 0.51107 0.90949 C 0.51471 0.91088 0.51862 0.91065 0.52213 0.9132 C 0.52643 0.91667 0.52982 0.92269 0.53372 0.92732 C 0.5345 0.92848 0.53541 0.92963 0.53633 0.9301 C 0.53841 0.93125 0.54271 0.93218 0.54271 0.93241 C 0.54583 0.93172 0.54909 0.93149 0.55208 0.93102 C 0.55325 0.93102 0.55442 0.93102 0.55534 0.9301 C 0.55599 0.92963 0.55612 0.92824 0.55651 0.92732 " pathEditMode="relative" rAng="0" ptsTypes="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83 0.00162 L -0.00183 0.00186 C -0.00781 0.00463 -0.01302 0.00787 -0.01875 0.01019 C -0.04089 0.01875 -0.03164 0.01274 -0.04258 0.0176 C -0.0431 0.01829 -0.04362 0.01829 -0.04414 0.01875 C -0.04076 0.02616 -0.03698 0.03241 -0.03412 0.04028 L -0.03203 0.04584 C -0.06159 0.05973 -0.05117 0.05209 -0.06472 0.06274 C -0.06706 0.07061 -0.06732 0.0676 -0.06628 0.07385 C -0.06615 0.07477 -0.06589 0.07593 -0.06589 0.07686 C -0.06862 0.08102 -0.07084 0.08797 -0.07422 0.08982 C -0.08229 0.09445 -0.09128 0.09329 -0.09961 0.0963 C -0.10417 0.09792 -0.10834 0.10139 -0.11276 0.10394 C -0.11406 0.10579 -0.11563 0.10718 -0.11654 0.10949 C -0.1168 0.11042 -0.11641 0.11181 -0.11602 0.11227 C -0.11094 0.11621 -0.10573 0.11829 -0.10065 0.12176 C -0.09896 0.12269 -0.09753 0.12431 -0.09584 0.12547 C -0.09571 0.12801 -0.09453 0.13079 -0.09545 0.13287 C -0.09766 0.13912 -0.10951 0.15232 -0.11224 0.15556 C -0.1125 0.15625 -0.11693 0.16875 -0.11602 0.17153 C -0.11433 0.17593 -0.11133 0.17871 -0.1086 0.18079 C -0.09636 0.19074 -0.09453 0.19098 -0.0849 0.19399 C -0.08633 0.19746 -0.08815 0.2007 -0.08959 0.2044 C -0.09011 0.20533 -0.0905 0.20718 -0.09011 0.20811 C -0.08659 0.21505 -0.08295 0.22199 -0.07852 0.22686 C -0.07409 0.23172 -0.06862 0.23403 -0.06367 0.23727 C -0.05847 0.24051 -0.05313 0.24375 -0.04779 0.24653 C -0.02617 0.25787 -0.04219 0.2463 -0.02722 0.25787 C -0.02774 0.26065 -0.02943 0.26436 -0.02826 0.26621 C -0.0211 0.27917 -0.0125 0.27686 -0.00339 0.2794 C 0.00469 0.28195 0.01276 0.28519 0.02083 0.28797 C 0.02278 0.28982 0.025 0.29098 0.02669 0.29352 C 0.02747 0.29491 0.02721 0.29746 0.02773 0.29908 C 0.02903 0.30417 0.03021 0.30949 0.0319 0.31412 C 0.03502 0.32223 0.04388 0.33588 0.0483 0.33959 C 0.05247 0.34283 0.05677 0.34375 0.06146 0.34514 C 0.06797 0.34723 0.07461 0.34815 0.08099 0.34977 L 0.0914 0.35278 C 0.09297 0.3544 0.09466 0.35579 0.09531 0.35926 C 0.09583 0.36204 0.09557 0.36482 0.09583 0.36783 C 0.09531 0.37107 0.09492 0.37454 0.09479 0.37801 C 0.09479 0.38033 0.09414 0.3838 0.09531 0.38473 C 0.1095 0.39399 0.12383 0.40324 0.13919 0.40718 C 0.14909 0.40973 0.14414 0.40787 0.1539 0.41274 C 0.15403 0.41297 0.15677 0.44144 0.15872 0.44653 C 0.15963 0.44931 0.16133 0.45116 0.16289 0.45232 C 0.16575 0.45417 0.16888 0.4544 0.17187 0.4551 C 0.17969 0.45695 0.18737 0.45811 0.19518 0.45973 C 0.20338 0.47431 0.19401 0.45579 0.19935 0.47292 C 0.20052 0.47639 0.20221 0.47917 0.20364 0.48218 C 0.20768 0.52037 0.20143 0.50417 0.2276 0.51227 C 0.22864 0.5125 0.22955 0.51366 0.2306 0.51412 C 0.23112 0.51505 0.23216 0.51574 0.23216 0.51713 C 0.23216 0.53843 0.2306 0.54051 0.22682 0.55834 C 0.22721 0.57361 0.22682 0.57431 0.2276 0.58473 C 0.22838 0.58936 0.22799 0.59468 0.22942 0.59861 C 0.23034 0.60139 0.23281 0.6007 0.23411 0.60255 C 0.23607 0.60463 0.23711 0.60834 0.23893 0.60996 C 0.24336 0.61343 0.24817 0.61482 0.25273 0.6176 C 0.272 0.62894 0.26679 0.62431 0.27578 0.63241 C 0.27916 0.6419 0.27864 0.64098 0.28333 0.64931 C 0.28828 0.65857 0.28932 0.66227 0.29557 0.66644 C 0.30312 0.6713 0.30442 0.67014 0.31276 0.67107 C 0.3138 0.67176 0.31979 0.67431 0.32083 0.67755 C 0.32317 0.68681 0.32096 0.69607 0.32513 0.70486 C 0.33229 0.72084 0.35469 0.74074 0.36211 0.74699 C 0.37018 0.75394 0.37851 0.75973 0.38685 0.76482 C 0.39557 0.77037 0.4138 0.77894 0.4138 0.77917 C 0.41471 0.78056 0.41575 0.78195 0.41653 0.7838 C 0.41914 0.79074 0.42096 0.80186 0.42487 0.80718 C 0.43034 0.81436 0.43567 0.81482 0.44179 0.81667 C 0.44362 0.81968 0.44557 0.82246 0.44713 0.82593 C 0.44974 0.83218 0.45052 0.84074 0.45403 0.84561 C 0.46849 0.86621 0.47174 0.8669 0.48411 0.87292 C 0.4862 0.87547 0.48867 0.87732 0.49036 0.88033 C 0.49088 0.88125 0.49232 0.89213 0.49258 0.8926 C 0.4944 0.89676 0.50026 0.9044 0.50364 0.90672 C 0.50482 0.90741 0.50612 0.90741 0.50729 0.90764 C 0.50859 0.90834 0.50976 0.90903 0.51107 0.90949 C 0.51471 0.91088 0.51862 0.91065 0.52213 0.9132 C 0.52643 0.91667 0.52982 0.92269 0.53372 0.92732 C 0.5345 0.92848 0.53541 0.92963 0.53633 0.9301 C 0.53841 0.93125 0.54271 0.93218 0.54271 0.93241 C 0.54583 0.93172 0.54909 0.93149 0.55208 0.93102 C 0.55325 0.93102 0.55442 0.93102 0.55534 0.9301 C 0.55599 0.92963 0.55612 0.92824 0.55651 0.92732 " pathEditMode="relative" rAng="0" ptsTypes="AAAAAAAAAAAAAAAAAAAAAAAAAA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182 0.00162 L -0.00182 0.00186 C -0.00794 0.00463 -0.01302 0.00787 -0.01875 0.01019 C -0.04088 0.01875 -0.03164 0.01273 -0.04258 0.0176 C -0.0431 0.01829 -0.04362 0.01829 -0.04414 0.01875 C -0.04075 0.02616 -0.03698 0.03241 -0.03411 0.04028 L -0.03203 0.04584 C -0.06159 0.05973 -0.05117 0.05209 -0.06471 0.06273 C -0.06706 0.07061 -0.06732 0.0676 -0.06628 0.07385 C -0.06615 0.07477 -0.06588 0.07593 -0.06588 0.07686 C -0.06862 0.08102 -0.07083 0.08797 -0.07422 0.08982 C -0.08229 0.09445 -0.09128 0.09329 -0.09961 0.0963 C -0.10417 0.09792 -0.10833 0.10139 -0.11276 0.10394 C -0.11406 0.10579 -0.11562 0.10718 -0.11654 0.10949 C -0.1168 0.11042 -0.11641 0.11181 -0.11602 0.11227 C -0.11094 0.11621 -0.10573 0.11829 -0.10065 0.12176 C -0.09896 0.12269 -0.09753 0.12431 -0.09583 0.12547 C -0.0957 0.12801 -0.09453 0.13079 -0.09544 0.13287 C -0.09766 0.13912 -0.1095 0.15232 -0.11224 0.15556 C -0.1125 0.15625 -0.11693 0.16875 -0.11602 0.17153 C -0.11432 0.17593 -0.11133 0.17871 -0.10859 0.18079 C -0.09635 0.19074 -0.09453 0.19098 -0.0849 0.19398 C -0.08633 0.19746 -0.08815 0.2007 -0.08958 0.2044 C -0.0901 0.20533 -0.09049 0.20718 -0.0901 0.20811 C -0.08659 0.21505 -0.08294 0.22199 -0.07852 0.22686 C -0.07409 0.23172 -0.06862 0.23403 -0.06367 0.23727 C -0.05846 0.24051 -0.05312 0.24375 -0.04779 0.24653 C -0.02617 0.25787 -0.04219 0.2463 -0.02721 0.25787 C -0.02786 0.26065 -0.02943 0.26436 -0.02825 0.26621 C -0.02109 0.27917 -0.01263 0.27686 -0.00338 0.2794 C 0.00469 0.28195 0.01276 0.28519 0.02083 0.28797 C 0.02279 0.28982 0.025 0.29098 0.02669 0.29352 C 0.02747 0.29491 0.02721 0.29746 0.02773 0.29908 C 0.02904 0.30417 0.03021 0.30949 0.0319 0.31412 C 0.03503 0.32223 0.04388 0.33588 0.04831 0.33959 C 0.05247 0.34283 0.05677 0.34375 0.06146 0.34514 C 0.06797 0.34723 0.07461 0.34815 0.08099 0.34977 L 0.09141 0.35278 C 0.09297 0.3544 0.09466 0.35579 0.09531 0.35926 C 0.09583 0.36204 0.09557 0.36482 0.09583 0.36783 C 0.09531 0.37107 0.09492 0.37454 0.09479 0.37801 C 0.09479 0.38033 0.09414 0.3838 0.09531 0.38473 C 0.10938 0.39398 0.12383 0.40324 0.13919 0.40718 C 0.14909 0.40973 0.14414 0.40787 0.15391 0.41273 C 0.15404 0.41297 0.15677 0.44144 0.15872 0.44653 C 0.15964 0.44931 0.16133 0.45116 0.16289 0.45232 C 0.16576 0.45417 0.16888 0.4544 0.17188 0.4551 C 0.17969 0.45695 0.18737 0.45811 0.19518 0.45973 C 0.20339 0.47431 0.19401 0.45579 0.19935 0.47292 C 0.20052 0.47639 0.20221 0.47917 0.20365 0.48218 C 0.20768 0.52037 0.20143 0.50417 0.2276 0.51227 C 0.22865 0.5125 0.22956 0.51366 0.2306 0.51412 C 0.23112 0.51505 0.23216 0.51574 0.23216 0.51713 C 0.23216 0.53843 0.2306 0.54051 0.22682 0.55834 C 0.22721 0.57361 0.22682 0.57431 0.2276 0.58473 C 0.22839 0.58936 0.228 0.59468 0.22943 0.59861 C 0.23034 0.60139 0.23281 0.6007 0.23412 0.60255 C 0.23607 0.60463 0.23711 0.60834 0.23893 0.60996 C 0.24336 0.61343 0.24818 0.61482 0.25273 0.6176 C 0.27188 0.62894 0.2668 0.62431 0.27565 0.63241 C 0.27917 0.6419 0.27865 0.64098 0.28333 0.64931 C 0.28828 0.65857 0.28932 0.66227 0.29557 0.66644 C 0.30313 0.6713 0.30443 0.67014 0.31276 0.67107 C 0.3138 0.67176 0.31966 0.67431 0.32083 0.67755 C 0.32318 0.68681 0.32096 0.69607 0.32513 0.70486 C 0.33229 0.72084 0.35469 0.74074 0.36211 0.74699 C 0.37018 0.75394 0.37852 0.75973 0.38685 0.76482 C 0.39557 0.77037 0.4138 0.77894 0.4138 0.77917 C 0.41471 0.78056 0.41576 0.78195 0.41654 0.7838 C 0.41914 0.79074 0.42096 0.80186 0.42487 0.80718 C 0.43034 0.81436 0.43568 0.81482 0.4418 0.81667 C 0.44362 0.81968 0.44557 0.82246 0.44714 0.82593 C 0.44974 0.83218 0.45052 0.84074 0.45404 0.84561 C 0.46849 0.86621 0.47175 0.8669 0.48412 0.87292 C 0.4862 0.87547 0.48867 0.87732 0.49037 0.88033 C 0.49089 0.88125 0.49232 0.89213 0.49258 0.8926 C 0.4944 0.89676 0.50026 0.9044 0.50365 0.90672 C 0.50482 0.90741 0.50612 0.90741 0.50729 0.90764 C 0.50859 0.90834 0.50977 0.90903 0.51107 0.90949 C 0.51471 0.91088 0.51862 0.91065 0.52214 0.9132 C 0.52643 0.91667 0.52982 0.92269 0.53372 0.92732 C 0.53451 0.92848 0.53542 0.92963 0.53633 0.9301 C 0.53841 0.93125 0.54271 0.93218 0.54271 0.93241 C 0.54583 0.93172 0.54909 0.93148 0.55208 0.93102 C 0.55326 0.93102 0.55443 0.93102 0.55534 0.9301 C 0.55599 0.92963 0.55612 0.92824 0.55651 0.92732 " pathEditMode="relative" rAng="0" ptsTypes="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182 0.00162 L -0.00182 0.00185 C -0.00781 0.00463 -0.01302 0.00787 -0.01875 0.01018 C -0.04089 0.01875 -0.03164 0.01273 -0.04258 0.01759 C -0.0431 0.01828 -0.04362 0.01828 -0.04414 0.01875 C -0.04076 0.02615 -0.03698 0.0324 -0.03411 0.04028 L -0.03203 0.04583 C -0.06159 0.05972 -0.05117 0.05208 -0.06471 0.06273 C -0.06706 0.0706 -0.06732 0.06759 -0.06628 0.07384 C -0.06615 0.07477 -0.06589 0.07592 -0.06589 0.07685 C -0.06862 0.08102 -0.07083 0.08796 -0.07422 0.08981 C -0.08229 0.09444 -0.09128 0.09328 -0.09961 0.09629 C -0.10417 0.09791 -0.10833 0.10139 -0.11276 0.10393 C -0.11406 0.10578 -0.11563 0.10717 -0.11654 0.10949 C -0.1168 0.11041 -0.11641 0.1118 -0.11602 0.11227 C -0.11094 0.1162 -0.10573 0.11828 -0.10065 0.12176 C -0.09896 0.12268 -0.09753 0.1243 -0.09583 0.12546 C -0.0957 0.12801 -0.09453 0.13078 -0.09544 0.13287 C -0.09766 0.13912 -0.10951 0.15231 -0.11224 0.15555 C -0.1125 0.15625 -0.11693 0.16875 -0.11602 0.17153 C -0.11432 0.17592 -0.11133 0.1787 -0.10859 0.18078 C -0.09635 0.19074 -0.09453 0.19097 -0.0849 0.19398 C -0.08633 0.19745 -0.08815 0.20069 -0.08958 0.2044 C -0.0901 0.20532 -0.0905 0.20717 -0.0901 0.2081 C -0.08659 0.21504 -0.08294 0.22199 -0.07852 0.22685 C -0.07409 0.23171 -0.06862 0.23403 -0.06367 0.23727 C -0.05846 0.24051 -0.05313 0.24375 -0.04779 0.24653 C -0.02617 0.25787 -0.04219 0.24629 -0.02721 0.25787 C -0.02786 0.26065 -0.02943 0.26435 -0.02826 0.2662 C -0.02109 0.27916 -0.01263 0.27685 -0.00339 0.2794 C 0.00469 0.28194 0.01276 0.28518 0.02083 0.28796 C 0.02279 0.28981 0.025 0.29097 0.02669 0.29352 C 0.02747 0.2949 0.02721 0.29745 0.02773 0.29907 C 0.02904 0.30416 0.03021 0.30949 0.0319 0.31412 C 0.03503 0.32222 0.04388 0.33588 0.04831 0.33958 C 0.05247 0.34282 0.05677 0.34375 0.06146 0.34514 C 0.06797 0.34722 0.07461 0.34815 0.08099 0.34977 L 0.09141 0.35278 C 0.09297 0.3544 0.09466 0.35578 0.09531 0.35926 C 0.09583 0.36203 0.09557 0.36481 0.09583 0.36782 C 0.09531 0.37106 0.09492 0.37453 0.09479 0.37801 C 0.09479 0.38032 0.09414 0.38379 0.09531 0.38472 C 0.10937 0.39398 0.12383 0.40324 0.13919 0.40717 C 0.14909 0.40972 0.14414 0.40787 0.15391 0.41273 C 0.15404 0.41296 0.15677 0.44143 0.15872 0.44653 C 0.15964 0.4493 0.16133 0.45115 0.16289 0.45231 C 0.16575 0.45416 0.16888 0.4544 0.17187 0.45509 C 0.17969 0.45694 0.18737 0.4581 0.19518 0.45972 C 0.20339 0.4743 0.19401 0.45578 0.19935 0.47291 C 0.20052 0.47639 0.20221 0.47916 0.20365 0.48217 C 0.20768 0.52037 0.20143 0.50416 0.2276 0.51227 C 0.22865 0.5125 0.22956 0.51365 0.2306 0.51412 C 0.23112 0.51504 0.23216 0.51574 0.23216 0.51713 C 0.23216 0.53842 0.2306 0.54051 0.22682 0.55833 C 0.22721 0.57361 0.22682 0.5743 0.2276 0.58472 C 0.22839 0.58935 0.22799 0.59467 0.22943 0.59861 C 0.23034 0.60139 0.23281 0.60069 0.23411 0.60254 C 0.23607 0.60463 0.23711 0.60833 0.23893 0.60995 C 0.24336 0.61342 0.24818 0.61481 0.25273 0.61759 C 0.27187 0.62893 0.2668 0.6243 0.27565 0.6324 C 0.27917 0.6419 0.27865 0.64097 0.28333 0.6493 C 0.28828 0.65856 0.28932 0.66227 0.29557 0.66643 C 0.30312 0.67129 0.30443 0.67014 0.31276 0.67106 C 0.3138 0.67176 0.31966 0.6743 0.32083 0.67754 C 0.32318 0.6868 0.32096 0.69606 0.32513 0.70486 C 0.33229 0.72083 0.35469 0.74074 0.36211 0.74699 C 0.37018 0.75393 0.37852 0.75972 0.38685 0.76481 C 0.39557 0.77037 0.4138 0.77893 0.4138 0.77916 C 0.41471 0.78055 0.41575 0.78194 0.41654 0.78379 C 0.41914 0.79074 0.42096 0.80185 0.42487 0.80717 C 0.43034 0.81435 0.43568 0.81481 0.4418 0.81666 C 0.44362 0.81967 0.44557 0.82245 0.44714 0.82592 C 0.44974 0.83217 0.45052 0.84074 0.45404 0.8456 C 0.46849 0.8662 0.47174 0.8669 0.48411 0.87291 C 0.4862 0.87546 0.48867 0.87731 0.49036 0.88032 C 0.49089 0.88125 0.49232 0.89213 0.49258 0.89259 C 0.4944 0.89676 0.50026 0.9044 0.50365 0.90671 C 0.50482 0.9074 0.50612 0.9074 0.50729 0.90764 C 0.50859 0.90833 0.50977 0.90903 0.51107 0.90949 C 0.51471 0.91088 0.51862 0.91065 0.52214 0.91319 C 0.52643 0.91666 0.52982 0.92268 0.53372 0.92731 C 0.5345 0.92847 0.53542 0.92963 0.53633 0.93009 C 0.53841 0.93125 0.54271 0.93217 0.54271 0.9324 C 0.54583 0.93171 0.54909 0.93148 0.55208 0.93102 C 0.55325 0.93102 0.55443 0.93102 0.55534 0.93009 C 0.55599 0.92963 0.55612 0.92824 0.55651 0.92731 " pathEditMode="relative" rAng="0" ptsTypes="AAAAAAAAAAAAAAAAAAAA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183 0.00162 L -0.00183 0.00185 C -0.00795 0.00463 -0.01302 0.00787 -0.01875 0.01018 C -0.04089 0.01875 -0.03164 0.01273 -0.04258 0.01759 C -0.0431 0.01828 -0.04362 0.01828 -0.04414 0.01875 C -0.04076 0.02615 -0.03698 0.0324 -0.03412 0.04027 L -0.03203 0.04583 C -0.06159 0.05972 -0.05117 0.05208 -0.06472 0.06273 C -0.06706 0.0706 -0.06732 0.06759 -0.06628 0.07384 C -0.06615 0.07476 -0.06589 0.07592 -0.06589 0.07685 C -0.06862 0.08101 -0.07084 0.08796 -0.07422 0.08981 C -0.08229 0.09444 -0.09128 0.09328 -0.09961 0.09629 C -0.10417 0.09791 -0.10834 0.10138 -0.11276 0.10393 C -0.11406 0.10578 -0.11563 0.10717 -0.11654 0.10949 C -0.1168 0.11041 -0.11641 0.1118 -0.11602 0.11226 C -0.11094 0.1162 -0.10573 0.11828 -0.10065 0.12175 C -0.09896 0.12268 -0.09753 0.1243 -0.09584 0.12546 C -0.09571 0.128 -0.09453 0.13078 -0.09545 0.13287 C -0.09766 0.13912 -0.10951 0.15231 -0.11224 0.15555 C -0.1125 0.15625 -0.11693 0.16875 -0.11602 0.17152 C -0.11433 0.17592 -0.11133 0.1787 -0.1086 0.18078 C -0.09636 0.19074 -0.09453 0.19097 -0.0849 0.19398 C -0.08633 0.19745 -0.08815 0.20069 -0.08959 0.20439 C -0.09011 0.20532 -0.0905 0.20717 -0.09011 0.2081 C -0.08659 0.21504 -0.08295 0.22199 -0.07852 0.22685 C -0.07409 0.23171 -0.06862 0.23402 -0.06367 0.23726 C -0.05847 0.2405 -0.05313 0.24375 -0.04779 0.24652 C -0.02617 0.25787 -0.04219 0.24629 -0.02722 0.25787 C -0.02787 0.26064 -0.02943 0.26435 -0.02826 0.2662 C -0.0211 0.27916 -0.01263 0.27685 -0.00339 0.27939 C 0.00469 0.28194 0.01276 0.28518 0.02083 0.28796 C 0.02278 0.28981 0.025 0.29097 0.02669 0.29351 C 0.02747 0.2949 0.02721 0.29745 0.02773 0.29907 C 0.02903 0.30416 0.03021 0.30949 0.0319 0.31412 C 0.03502 0.32222 0.04388 0.33588 0.0483 0.33958 C 0.05247 0.34282 0.05677 0.34375 0.06146 0.34513 C 0.06797 0.34722 0.07461 0.34814 0.08099 0.34976 L 0.0914 0.35277 C 0.09297 0.35439 0.09466 0.35578 0.09531 0.35925 C 0.09583 0.36203 0.09557 0.36481 0.09583 0.36782 C 0.09531 0.37106 0.09492 0.37453 0.09479 0.378 C 0.09479 0.38032 0.09414 0.38379 0.09531 0.38472 C 0.10937 0.39398 0.12383 0.40324 0.13919 0.40717 C 0.14909 0.40972 0.14414 0.40787 0.1539 0.41273 C 0.15403 0.41296 0.15677 0.44143 0.15872 0.44652 C 0.15963 0.4493 0.16133 0.45115 0.16289 0.45231 C 0.16575 0.45416 0.16888 0.45439 0.17187 0.45509 C 0.17969 0.45694 0.18737 0.4581 0.19518 0.45972 C 0.20338 0.4743 0.19401 0.45578 0.19935 0.47291 C 0.20052 0.47638 0.20221 0.47916 0.20364 0.48217 C 0.20768 0.52037 0.20143 0.50416 0.2276 0.51226 C 0.22864 0.5125 0.22955 0.51365 0.2306 0.51412 C 0.23112 0.51504 0.23216 0.51574 0.23216 0.51713 C 0.23216 0.53842 0.2306 0.5405 0.22682 0.55833 C 0.22721 0.57361 0.22682 0.5743 0.2276 0.58472 C 0.22838 0.58935 0.22799 0.59467 0.22942 0.59861 C 0.23034 0.60138 0.23281 0.60069 0.23411 0.60254 C 0.23607 0.60463 0.23711 0.60833 0.23893 0.60995 C 0.24336 0.61342 0.24817 0.61481 0.25273 0.61759 C 0.27187 0.62893 0.26679 0.6243 0.27565 0.6324 C 0.27916 0.64189 0.27864 0.64097 0.28333 0.6493 C 0.28828 0.65856 0.28932 0.66226 0.29557 0.66643 C 0.30312 0.67129 0.30442 0.67013 0.31276 0.67106 C 0.3138 0.67175 0.31966 0.6743 0.32083 0.67754 C 0.32317 0.6868 0.32096 0.69606 0.32513 0.70486 C 0.33229 0.72083 0.35469 0.74074 0.36211 0.74699 C 0.37018 0.75393 0.37851 0.75972 0.38685 0.76481 C 0.39557 0.77037 0.4138 0.77893 0.4138 0.77916 C 0.41471 0.78055 0.41575 0.78194 0.41653 0.78379 C 0.41914 0.79074 0.42096 0.80185 0.42487 0.80717 C 0.43034 0.81435 0.43567 0.81481 0.44179 0.81666 C 0.44362 0.81967 0.44557 0.82245 0.44713 0.82592 C 0.44974 0.83217 0.45052 0.84074 0.45403 0.8456 C 0.46849 0.8662 0.47174 0.86689 0.48411 0.87291 C 0.4862 0.87546 0.48867 0.87731 0.49036 0.88032 C 0.49088 0.88125 0.49232 0.89213 0.49258 0.89259 C 0.4944 0.89675 0.50026 0.90439 0.50364 0.90671 C 0.50482 0.9074 0.50612 0.9074 0.50729 0.90763 C 0.50859 0.90833 0.50976 0.90902 0.51107 0.90949 C 0.51471 0.91088 0.51862 0.91064 0.52213 0.91319 C 0.52643 0.91666 0.52982 0.92268 0.53372 0.92731 C 0.5345 0.92847 0.53541 0.92963 0.53633 0.93009 C 0.53841 0.93125 0.54271 0.93217 0.54271 0.9324 C 0.54583 0.93171 0.54909 0.93148 0.55208 0.93101 C 0.55325 0.93101 0.55442 0.93101 0.55534 0.93009 C 0.55599 0.92963 0.55612 0.92824 0.55651 0.92731 " pathEditMode="relative" rAng="0" ptsTypes="AAAAAAAAAAAAAAAAAAAAAAAAAAAA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2.29167E-6 7.40741E-7 L 2.29167E-6 0.00023 C -0.00625 0.00324 -0.0112 0.00625 -0.01693 0.00856 C -0.03906 0.01713 -0.02982 0.01111 -0.04076 0.01597 C -0.04128 0.01667 -0.0418 0.01667 -0.04232 0.01713 C -0.03893 0.02454 -0.03516 0.03079 -0.03229 0.03866 L -0.03021 0.04421 C -0.05977 0.0581 -0.04935 0.05046 -0.06302 0.06111 C -0.0655 0.06898 -0.0655 0.06597 -0.06446 0.07222 C -0.06433 0.07315 -0.06419 0.0743 -0.06419 0.07523 C -0.0668 0.0794 -0.06927 0.08634 -0.0724 0.08819 C -0.08047 0.09282 -0.08946 0.09167 -0.09779 0.09468 C -0.10248 0.0963 -0.10664 0.09977 -0.11094 0.10231 C -0.11224 0.10417 -0.1138 0.10555 -0.11472 0.10787 C -0.11498 0.1088 -0.11459 0.11018 -0.11419 0.11065 C -0.10912 0.11458 -0.10404 0.11667 -0.09883 0.12014 C -0.09714 0.12106 -0.09571 0.12268 -0.09401 0.12384 C -0.09388 0.12639 -0.09271 0.12917 -0.09362 0.13125 C -0.09584 0.1375 -0.10768 0.15069 -0.11042 0.15393 C -0.11081 0.15463 -0.11511 0.16713 -0.11419 0.16991 C -0.1125 0.1743 -0.10951 0.17708 -0.10677 0.17917 C -0.09453 0.18912 -0.09271 0.18935 -0.08321 0.19236 C -0.08451 0.19583 -0.08633 0.19907 -0.08776 0.20278 C -0.08828 0.2037 -0.08893 0.20555 -0.08828 0.20648 C -0.08477 0.21343 -0.08112 0.22037 -0.07669 0.22523 C -0.07227 0.23009 -0.0668 0.23241 -0.06185 0.23565 C -0.05677 0.23889 -0.05156 0.24213 -0.04597 0.24491 C -0.02435 0.25625 -0.04037 0.24468 -0.02539 0.25625 C -0.02617 0.25903 -0.02761 0.26273 -0.02643 0.26458 C -0.01927 0.27755 -0.0112 0.27523 -0.00156 0.27778 C 0.00625 0.28032 0.01432 0.28356 0.02265 0.28634 C 0.02461 0.28819 0.02682 0.28935 0.02851 0.2919 C 0.02929 0.29329 0.02903 0.29583 0.02956 0.29745 C 0.03086 0.30255 0.03203 0.30787 0.03372 0.3125 C 0.03685 0.3206 0.0457 0.33426 0.05013 0.33796 C 0.05429 0.3412 0.05859 0.34213 0.06328 0.34352 C 0.06979 0.3456 0.07643 0.34653 0.08281 0.34815 L 0.09323 0.35116 C 0.09479 0.35278 0.09648 0.35417 0.09713 0.35764 C 0.09765 0.36042 0.09739 0.36319 0.09765 0.3662 C 0.09713 0.36944 0.09674 0.37292 0.09661 0.37639 C 0.09661 0.3787 0.09596 0.38218 0.09713 0.3831 C 0.11107 0.39236 0.12565 0.40162 0.14101 0.40555 C 0.15091 0.4081 0.14596 0.40625 0.15573 0.41111 C 0.15586 0.41134 0.15859 0.43981 0.16054 0.44491 C 0.16146 0.44768 0.16315 0.44954 0.16471 0.45069 C 0.16758 0.45255 0.1707 0.45278 0.1737 0.45347 C 0.18151 0.45532 0.18919 0.45648 0.197 0.4581 C 0.20521 0.47268 0.19583 0.45417 0.20117 0.4713 C 0.20234 0.47477 0.20403 0.47755 0.20547 0.48055 C 0.2095 0.51875 0.20325 0.50255 0.22929 0.51065 C 0.23047 0.51088 0.23138 0.51204 0.23242 0.5125 C 0.23294 0.51343 0.23398 0.51412 0.23398 0.51551 C 0.23398 0.5368 0.23242 0.53889 0.22864 0.55671 C 0.22903 0.57199 0.22864 0.57268 0.22929 0.5831 C 0.23021 0.58773 0.22982 0.59305 0.23125 0.59699 C 0.23203 0.59977 0.23463 0.59907 0.23594 0.60093 C 0.23789 0.60301 0.23893 0.60671 0.24075 0.60833 C 0.24518 0.6118 0.25 0.61319 0.25456 0.61597 C 0.27357 0.62731 0.26862 0.62268 0.27734 0.63079 C 0.28099 0.64028 0.28047 0.63935 0.28515 0.64768 C 0.2901 0.65694 0.29114 0.66065 0.29739 0.66481 C 0.30495 0.66968 0.30625 0.66852 0.31445 0.66944 C 0.31562 0.67014 0.32135 0.67268 0.32265 0.67593 C 0.32487 0.68518 0.32265 0.69444 0.32695 0.70324 C 0.33411 0.71921 0.35651 0.73912 0.36393 0.74537 C 0.372 0.75231 0.38034 0.7581 0.38867 0.76319 C 0.39739 0.76875 0.41549 0.77731 0.41549 0.77755 C 0.41653 0.77893 0.41758 0.78032 0.41823 0.78218 C 0.42096 0.78912 0.42278 0.80023 0.42669 0.80555 C 0.43216 0.81273 0.4375 0.81319 0.44362 0.81505 C 0.44544 0.81805 0.44739 0.82083 0.44896 0.8243 C 0.45156 0.83055 0.45234 0.83912 0.45586 0.84398 C 0.47031 0.86458 0.47357 0.86528 0.48594 0.8713 C 0.48802 0.87384 0.49049 0.87569 0.49219 0.8787 C 0.49271 0.87963 0.49414 0.89051 0.4944 0.89097 C 0.49622 0.89514 0.50208 0.90278 0.50547 0.90509 C 0.50664 0.90579 0.50794 0.90579 0.50911 0.90602 C 0.51041 0.90671 0.51159 0.90741 0.51289 0.90787 C 0.51653 0.90926 0.52044 0.90903 0.52396 0.91157 C 0.52825 0.91505 0.53164 0.92106 0.53554 0.92569 C 0.53633 0.92685 0.53724 0.92801 0.53815 0.92847 C 0.54023 0.92963 0.54453 0.93055 0.54453 0.93079 C 0.54765 0.93009 0.55091 0.92986 0.5539 0.9294 C 0.55508 0.9294 0.55625 0.9294 0.55716 0.92847 C 0.55781 0.92801 0.55794 0.92662 0.55833 0.92569 " pathEditMode="relative" rAng="0" ptsTypes="AAAAAAAAAAAAAAAAAAAAAAAAAAAAAAAAAAAAAAAAAAAAAAAAAAAAAAAAAAAAAAAAAAAAAAAAAAAAAAAAAAAAAA">
                                      <p:cBhvr>
                                        <p:cTn id="1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0162 L -0.00183 0.00185 C -0.00782 0.00463 -0.01302 0.00787 -0.01875 0.01018 C -0.04089 0.01875 -0.03164 0.01273 -0.04258 0.01759 C -0.0431 0.01829 -0.04362 0.01829 -0.04414 0.01875 C -0.04076 0.02616 -0.03698 0.03241 -0.03412 0.04028 L -0.03203 0.04583 C -0.06159 0.05972 -0.05118 0.05208 -0.06472 0.06273 C -0.06706 0.0706 -0.06732 0.06759 -0.06628 0.07384 C -0.06615 0.07477 -0.06589 0.07593 -0.06589 0.07685 C -0.06862 0.08102 -0.07084 0.08796 -0.07422 0.08981 C -0.0823 0.09444 -0.09128 0.09329 -0.09961 0.0963 C -0.10417 0.09792 -0.10834 0.10139 -0.11276 0.10393 C -0.11407 0.10579 -0.11563 0.10718 -0.11654 0.10949 C -0.1168 0.11042 -0.11641 0.11181 -0.11602 0.11227 C -0.11094 0.1162 -0.10573 0.11829 -0.10065 0.12176 C -0.09896 0.12268 -0.09753 0.12431 -0.09584 0.12546 C -0.09571 0.12801 -0.09453 0.13079 -0.09545 0.13287 C -0.09766 0.13912 -0.10951 0.15231 -0.11224 0.15556 C -0.1125 0.15625 -0.11693 0.16875 -0.11602 0.17153 C -0.11433 0.17593 -0.11133 0.1787 -0.1086 0.18079 C -0.09636 0.19074 -0.09453 0.19097 -0.0849 0.19398 C -0.08633 0.19745 -0.08815 0.20069 -0.08959 0.2044 C -0.09011 0.20532 -0.0905 0.20718 -0.09011 0.2081 C -0.08659 0.21505 -0.08295 0.22199 -0.07852 0.22685 C -0.07409 0.23171 -0.06862 0.23403 -0.06368 0.23727 C -0.05847 0.24051 -0.05313 0.24375 -0.04779 0.24653 C -0.02618 0.25787 -0.04219 0.2463 -0.02722 0.25787 C -0.02787 0.26065 -0.02943 0.26435 -0.02826 0.2662 C -0.0211 0.27917 -0.0125 0.27685 -0.00339 0.2794 C 0.00468 0.28194 0.01276 0.28518 0.02083 0.28796 C 0.02278 0.28981 0.025 0.29097 0.02669 0.29352 C 0.02747 0.29491 0.02721 0.29745 0.02773 0.29907 C 0.02903 0.30417 0.0302 0.30949 0.0319 0.31412 C 0.03502 0.32222 0.04388 0.33588 0.0483 0.33958 C 0.05247 0.34282 0.05677 0.34375 0.06145 0.34514 C 0.06797 0.34722 0.07461 0.34815 0.08099 0.34977 L 0.0914 0.35278 C 0.09297 0.3544 0.09466 0.35579 0.09531 0.35926 C 0.09583 0.36204 0.09557 0.36481 0.09583 0.36782 C 0.09531 0.37106 0.09492 0.37454 0.09479 0.37801 C 0.09479 0.38032 0.09414 0.3838 0.09531 0.38472 C 0.10937 0.39398 0.12382 0.40324 0.13919 0.40718 C 0.14908 0.40972 0.14414 0.40787 0.1539 0.41273 C 0.15403 0.41296 0.15677 0.44143 0.15872 0.44653 C 0.15963 0.44931 0.16132 0.45116 0.16289 0.45231 C 0.16575 0.45417 0.16888 0.4544 0.17187 0.45509 C 0.17968 0.45694 0.18737 0.4581 0.19518 0.45972 C 0.20338 0.47431 0.19401 0.45579 0.19935 0.47292 C 0.20052 0.47639 0.20221 0.47917 0.20364 0.48218 C 0.20768 0.52037 0.20143 0.50417 0.2276 0.51227 C 0.22864 0.5125 0.22955 0.51366 0.2306 0.51412 C 0.23112 0.51505 0.23216 0.51574 0.23216 0.51713 C 0.23216 0.53843 0.2306 0.54051 0.22682 0.55833 C 0.22721 0.57361 0.22682 0.57431 0.2276 0.58472 C 0.22838 0.58935 0.22799 0.59468 0.22942 0.59861 C 0.23033 0.60139 0.23281 0.60069 0.23411 0.60255 C 0.23606 0.60463 0.23711 0.60833 0.23893 0.60995 C 0.24336 0.61343 0.24817 0.61481 0.25273 0.61759 C 0.27174 0.62893 0.26679 0.62431 0.27552 0.63241 C 0.27916 0.6419 0.27864 0.64097 0.28333 0.64931 C 0.28828 0.65856 0.28932 0.66227 0.29557 0.66643 C 0.30312 0.6713 0.30442 0.67014 0.31276 0.67106 C 0.3138 0.67176 0.31953 0.67431 0.32083 0.67755 C 0.32317 0.68681 0.32096 0.69606 0.32513 0.70486 C 0.33229 0.72083 0.35468 0.74074 0.36211 0.74699 C 0.37018 0.75393 0.37851 0.75972 0.38685 0.76481 C 0.39557 0.77037 0.4138 0.77893 0.4138 0.77917 C 0.41471 0.78056 0.41575 0.78194 0.41653 0.7838 C 0.41914 0.79074 0.42096 0.80185 0.42487 0.80718 C 0.43033 0.81435 0.43567 0.81481 0.44179 0.81667 C 0.44362 0.81968 0.44557 0.82245 0.44713 0.82593 C 0.44974 0.83218 0.45052 0.84074 0.45403 0.8456 C 0.46849 0.8662 0.47174 0.8669 0.48411 0.87292 C 0.48619 0.87546 0.48867 0.87731 0.49036 0.88032 C 0.49088 0.88125 0.49231 0.89213 0.49257 0.89259 C 0.4944 0.89676 0.50026 0.9044 0.50364 0.90671 C 0.50481 0.90741 0.50612 0.90741 0.50729 0.90764 C 0.50859 0.90833 0.50976 0.90903 0.51106 0.90949 C 0.51471 0.91088 0.51862 0.91065 0.52213 0.91319 C 0.52643 0.91667 0.52981 0.92268 0.53372 0.92731 C 0.5345 0.92847 0.53541 0.92963 0.53632 0.93009 C 0.53841 0.93125 0.5427 0.93218 0.5427 0.93241 C 0.54583 0.93171 0.54908 0.93148 0.55208 0.93102 C 0.55325 0.93102 0.55442 0.93102 0.55533 0.93009 C 0.55599 0.92963 0.55612 0.92824 0.55651 0.92731 " pathEditMode="relative" rAng="0" ptsTypes="AAAAAAAAAAAAAAAAAAAAAAAAAAAAAAAAAAAAAAAAAA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3.7037E-7 L -3.95833E-6 0.00023 C 0.00105 0.00509 0.00052 0.01227 0.00313 0.01574 C 0.0086 0.02315 0.01602 0.025 0.0224 0.03056 C 0.0237 0.03148 0.02474 0.03356 0.02605 0.03518 C 0.02526 0.03981 0.02474 0.04444 0.02396 0.04907 C 0.02305 0.05347 0.01875 0.0588 0.02084 0.06204 C 0.03295 0.08032 0.05821 0.08495 0.0724 0.08981 C 0.07292 0.09074 0.0737 0.0912 0.07396 0.09259 C 0.07552 0.10255 0.07331 0.11597 0.07761 0.12315 C 0.08438 0.13426 0.09467 0.13657 0.10365 0.14167 C 0.11967 0.15046 0.12162 0.14421 0.13386 0.15556 C 0.13594 0.15741 0.13763 0.16042 0.13959 0.16296 C 0.14089 0.17477 0.1431 0.19699 0.14688 0.20278 C 0.15508 0.21551 0.16602 0.22176 0.17657 0.22778 C 0.18907 0.23472 0.20248 0.23565 0.21563 0.23704 C 0.21576 0.23819 0.2155 0.24005 0.21615 0.24074 C 0.24167 0.26551 0.24336 0.26435 0.2698 0.2794 C 0.27006 0.29352 0.26706 0.30856 0.27084 0.32083 C 0.27618 0.33935 0.29857 0.35278 0.30834 0.35995 C 0.30886 0.36157 0.30964 0.36296 0.3099 0.36481 C 0.31003 0.36713 0.3086 0.36991 0.30938 0.37222 C 0.31003 0.37477 0.31198 0.37569 0.31355 0.37662 C 0.34662 0.39931 0.31719 0.37569 0.3375 0.39259 C 0.33776 0.39352 0.33842 0.39421 0.33855 0.39537 C 0.33881 0.4 0.3362 0.40093 0.33438 0.40278 C 0.3336 0.40324 0.33295 0.40393 0.3323 0.40463 C 0.32891 0.41319 0.32709 0.41667 0.33698 0.43148 C 0.33881 0.43426 0.35365 0.4375 0.35834 0.43889 C 0.35443 0.45694 0.35131 0.45764 0.36615 0.47037 C 0.38021 0.48218 0.39532 0.48981 0.4099 0.5 C 0.41316 0.50208 0.41641 0.50486 0.4198 0.50718 C 0.42084 0.51134 0.42149 0.51574 0.42292 0.51944 C 0.43568 0.55301 0.44011 0.53935 0.46875 0.56667 C 0.4737 0.5713 0.47774 0.57893 0.4823 0.58518 C 0.48555 0.59606 0.48659 0.61042 0.49219 0.61852 C 0.49753 0.62616 0.50261 0.63449 0.50834 0.64167 C 0.51237 0.64653 0.51719 0.64954 0.52136 0.6544 C 0.52644 0.66088 0.5306 0.66921 0.53594 0.67593 C 0.54349 0.68495 0.55209 0.69167 0.5599 0.70069 C 0.57982 0.72454 0.55026 0.68912 0.56875 0.71157 C 0.56954 0.71296 0.57045 0.71366 0.57136 0.71435 C 0.57722 0.71991 0.58282 0.72662 0.58907 0.73032 C 0.5931 0.73287 0.60209 0.73426 0.60209 0.73426 " pathEditMode="relative" rAng="0" ptsTypes="AAAAAAAAAAAAAAAAAAAAAAAAAAAAAAAAAAAAAAAAAAAA">
                                      <p:cBhvr>
                                        <p:cTn id="2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04" y="3671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8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2CDEB-82AD-05CF-848F-E6AD7D368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BFD6917D-7AED-8CFC-3C19-40130043FD3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507794" y="-27391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1002165-4FC6-EE5F-6745-80A3EBFE7F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5C17D7A0-B231-7483-A660-26A3CF96E2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6A1BD8C-2628-EE05-1300-CF070315FE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626BABD-D259-79C1-CAF6-CAF4489B55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57562E1-A901-F290-2D56-70F159773075}"/>
              </a:ext>
            </a:extLst>
          </p:cNvPr>
          <p:cNvSpPr/>
          <p:nvPr/>
        </p:nvSpPr>
        <p:spPr>
          <a:xfrm>
            <a:off x="1596980" y="-421784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4BE0B5-5E2E-6A04-9DE6-F364DB5482EE}"/>
              </a:ext>
            </a:extLst>
          </p:cNvPr>
          <p:cNvSpPr/>
          <p:nvPr/>
        </p:nvSpPr>
        <p:spPr>
          <a:xfrm>
            <a:off x="1749380" y="-269384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18FD20-9C76-318E-571F-F4847C0A9684}"/>
              </a:ext>
            </a:extLst>
          </p:cNvPr>
          <p:cNvSpPr/>
          <p:nvPr/>
        </p:nvSpPr>
        <p:spPr>
          <a:xfrm>
            <a:off x="1543184" y="-60530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8724B3-666F-8525-80FE-3E393A61B008}"/>
              </a:ext>
            </a:extLst>
          </p:cNvPr>
          <p:cNvSpPr/>
          <p:nvPr/>
        </p:nvSpPr>
        <p:spPr>
          <a:xfrm>
            <a:off x="1688205" y="-48295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87440B-0E30-DA19-19E8-3D94E995ACF5}"/>
              </a:ext>
            </a:extLst>
          </p:cNvPr>
          <p:cNvSpPr/>
          <p:nvPr/>
        </p:nvSpPr>
        <p:spPr>
          <a:xfrm>
            <a:off x="1444580" y="-40971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470221-1DBA-C3AE-D97D-C02D2A427B20}"/>
              </a:ext>
            </a:extLst>
          </p:cNvPr>
          <p:cNvSpPr/>
          <p:nvPr/>
        </p:nvSpPr>
        <p:spPr>
          <a:xfrm>
            <a:off x="1420835" y="-21412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D9F28-C83F-5FBF-F042-B51472B9FFDE}"/>
              </a:ext>
            </a:extLst>
          </p:cNvPr>
          <p:cNvSpPr/>
          <p:nvPr/>
        </p:nvSpPr>
        <p:spPr>
          <a:xfrm>
            <a:off x="1816642" y="-544133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C068DE-186D-57D0-6F8B-D7A5A62508EE}"/>
              </a:ext>
            </a:extLst>
          </p:cNvPr>
          <p:cNvSpPr/>
          <p:nvPr/>
        </p:nvSpPr>
        <p:spPr>
          <a:xfrm>
            <a:off x="372949" y="4310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C6CF5A-FD80-CA29-78B4-9655DC0FF4DC}"/>
              </a:ext>
            </a:extLst>
          </p:cNvPr>
          <p:cNvSpPr/>
          <p:nvPr/>
        </p:nvSpPr>
        <p:spPr>
          <a:xfrm>
            <a:off x="525349" y="5834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FE8B43-A97B-110F-32C6-749894C1C7F3}"/>
              </a:ext>
            </a:extLst>
          </p:cNvPr>
          <p:cNvSpPr/>
          <p:nvPr/>
        </p:nvSpPr>
        <p:spPr>
          <a:xfrm>
            <a:off x="677749" y="7358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EA5DA7-9739-0180-C63B-73D8BC890D51}"/>
              </a:ext>
            </a:extLst>
          </p:cNvPr>
          <p:cNvSpPr/>
          <p:nvPr/>
        </p:nvSpPr>
        <p:spPr>
          <a:xfrm>
            <a:off x="830149" y="8882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9B9E7E-1BD6-6062-1730-ECE3ADF277E1}"/>
              </a:ext>
            </a:extLst>
          </p:cNvPr>
          <p:cNvSpPr/>
          <p:nvPr/>
        </p:nvSpPr>
        <p:spPr>
          <a:xfrm>
            <a:off x="982549" y="104061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FA4A18D-28A7-F13F-E6C6-F8011315E3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D96349D1-456B-8313-C6A7-384496EB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85" y="492193"/>
            <a:ext cx="2837371" cy="580084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4D4B75C-1BFA-D59B-F88E-1D789EEA8F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6485" y="492192"/>
            <a:ext cx="2837371" cy="5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0162 L -0.00183 0.00186 C -0.00781 0.00463 -0.01302 0.00787 -0.01875 0.01019 C -0.04089 0.01875 -0.03164 0.01274 -0.04258 0.0176 C -0.0431 0.01829 -0.04362 0.01829 -0.04414 0.01875 C -0.04076 0.02616 -0.03698 0.03241 -0.03412 0.04028 L -0.03203 0.04584 C -0.06159 0.05973 -0.05117 0.05209 -0.06472 0.06274 C -0.06706 0.07061 -0.06732 0.0676 -0.06628 0.07385 C -0.06615 0.07477 -0.06589 0.07593 -0.06589 0.07686 C -0.06862 0.08102 -0.07084 0.08797 -0.07422 0.08982 C -0.08229 0.09445 -0.09128 0.09329 -0.09961 0.0963 C -0.10417 0.09792 -0.10834 0.10139 -0.11276 0.10394 C -0.11406 0.10579 -0.11563 0.10718 -0.11654 0.10949 C -0.1168 0.11042 -0.11641 0.11181 -0.11602 0.11227 C -0.11094 0.11621 -0.10573 0.11829 -0.10065 0.12176 C -0.09896 0.12269 -0.09753 0.12431 -0.09584 0.12547 C -0.09571 0.12801 -0.09453 0.13079 -0.09545 0.13287 C -0.09766 0.13912 -0.10951 0.15232 -0.11224 0.15556 C -0.1125 0.15625 -0.11693 0.16875 -0.11602 0.17153 C -0.11433 0.17593 -0.11133 0.17871 -0.1086 0.18079 C -0.09636 0.19074 -0.09453 0.19098 -0.0849 0.19399 C -0.08633 0.19746 -0.08815 0.2007 -0.08959 0.2044 C -0.09011 0.20533 -0.0905 0.20718 -0.09011 0.20811 C -0.08659 0.21505 -0.08295 0.22199 -0.07852 0.22686 C -0.07409 0.23172 -0.06862 0.23403 -0.06367 0.23727 C -0.05847 0.24051 -0.05313 0.24375 -0.04779 0.24653 C -0.02617 0.25787 -0.04219 0.2463 -0.02722 0.25787 C -0.02774 0.26065 -0.02943 0.26436 -0.02826 0.26621 C -0.0211 0.27917 -0.0125 0.27686 -0.00339 0.2794 C 0.00469 0.28195 0.01276 0.28519 0.02083 0.28797 C 0.02278 0.28982 0.025 0.29098 0.02669 0.29352 C 0.02747 0.29491 0.02721 0.29746 0.02773 0.29908 C 0.02903 0.30417 0.03021 0.30949 0.0319 0.31412 C 0.03502 0.32223 0.04388 0.33588 0.0483 0.33959 C 0.05247 0.34283 0.05677 0.34375 0.06146 0.34514 C 0.06797 0.34723 0.07461 0.34815 0.08099 0.34977 L 0.0914 0.35278 C 0.09297 0.3544 0.09466 0.35579 0.09531 0.35926 C 0.09583 0.36204 0.09557 0.36482 0.09583 0.36783 C 0.09531 0.37107 0.09492 0.37454 0.09479 0.37801 C 0.09479 0.38033 0.09414 0.3838 0.09531 0.38473 C 0.1095 0.39399 0.12383 0.40324 0.13919 0.40718 C 0.14909 0.40973 0.14414 0.40787 0.1539 0.41274 C 0.15403 0.41297 0.15677 0.44144 0.15872 0.44653 C 0.15963 0.44931 0.16133 0.45116 0.16289 0.45232 C 0.16575 0.45417 0.16888 0.4544 0.17187 0.4551 C 0.17969 0.45695 0.18737 0.45811 0.19518 0.45973 C 0.20338 0.47431 0.19401 0.45579 0.19935 0.47292 C 0.20052 0.47639 0.20221 0.47917 0.20364 0.48218 C 0.20768 0.52037 0.20143 0.50417 0.2276 0.51227 C 0.22864 0.5125 0.22955 0.51366 0.2306 0.51412 C 0.23112 0.51505 0.23216 0.51574 0.23216 0.51713 C 0.23216 0.53843 0.2306 0.54051 0.22682 0.55834 C 0.22721 0.57361 0.22682 0.57431 0.2276 0.58473 C 0.22838 0.58936 0.22799 0.59468 0.22942 0.59861 C 0.23034 0.60139 0.23281 0.6007 0.23411 0.60255 C 0.23607 0.60463 0.23711 0.60834 0.23893 0.60996 C 0.24336 0.61343 0.24817 0.61482 0.25273 0.6176 C 0.272 0.62894 0.26679 0.62431 0.27578 0.63241 C 0.27916 0.6419 0.27864 0.64098 0.28333 0.64931 C 0.28828 0.65857 0.28932 0.66227 0.29557 0.66644 C 0.30312 0.6713 0.30442 0.67014 0.31276 0.67107 C 0.3138 0.67176 0.31979 0.67431 0.32083 0.67755 C 0.32317 0.68681 0.32096 0.69607 0.32513 0.70486 C 0.33229 0.72084 0.35469 0.74074 0.36211 0.74699 C 0.37018 0.75394 0.37851 0.75973 0.38685 0.76482 C 0.39557 0.77037 0.4138 0.77894 0.4138 0.77917 C 0.41471 0.78056 0.41575 0.78195 0.41653 0.7838 C 0.41914 0.79074 0.42096 0.80186 0.42487 0.80718 C 0.43034 0.81436 0.43567 0.81482 0.44179 0.81667 C 0.44362 0.81968 0.44557 0.82246 0.44713 0.82593 C 0.44974 0.83218 0.45052 0.84074 0.45403 0.84561 C 0.46849 0.86621 0.47174 0.8669 0.48411 0.87292 C 0.4862 0.87547 0.48867 0.87732 0.49036 0.88033 C 0.49088 0.88125 0.49232 0.89213 0.49258 0.8926 C 0.4944 0.89676 0.50026 0.9044 0.50364 0.90672 C 0.50482 0.90741 0.50612 0.90741 0.50729 0.90764 C 0.50859 0.90834 0.50976 0.90903 0.51107 0.90949 C 0.51471 0.91088 0.51862 0.91065 0.52213 0.9132 C 0.52643 0.91667 0.52982 0.92269 0.53372 0.92732 C 0.5345 0.92848 0.53541 0.92963 0.53633 0.9301 C 0.53841 0.93125 0.54271 0.93218 0.54271 0.93241 C 0.54583 0.93172 0.54909 0.93149 0.55208 0.93102 C 0.55325 0.93102 0.55442 0.93102 0.55534 0.9301 C 0.55599 0.92963 0.55612 0.92824 0.55651 0.92732 " pathEditMode="relative" rAng="0" ptsTypes="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83 0.00162 L -0.00183 0.00186 C -0.00781 0.00463 -0.01302 0.00787 -0.01875 0.01019 C -0.04089 0.01875 -0.03164 0.01274 -0.04258 0.0176 C -0.0431 0.01829 -0.04362 0.01829 -0.04414 0.01875 C -0.04076 0.02616 -0.03698 0.03241 -0.03412 0.04028 L -0.03203 0.04584 C -0.06159 0.05973 -0.05117 0.05209 -0.06472 0.06274 C -0.06706 0.07061 -0.06732 0.0676 -0.06628 0.07385 C -0.06615 0.07477 -0.06589 0.07593 -0.06589 0.07686 C -0.06862 0.08102 -0.07084 0.08797 -0.07422 0.08982 C -0.08229 0.09445 -0.09128 0.09329 -0.09961 0.0963 C -0.10417 0.09792 -0.10834 0.10139 -0.11276 0.10394 C -0.11406 0.10579 -0.11563 0.10718 -0.11654 0.10949 C -0.1168 0.11042 -0.11641 0.11181 -0.11602 0.11227 C -0.11094 0.11621 -0.10573 0.11829 -0.10065 0.12176 C -0.09896 0.12269 -0.09753 0.12431 -0.09584 0.12547 C -0.09571 0.12801 -0.09453 0.13079 -0.09545 0.13287 C -0.09766 0.13912 -0.10951 0.15232 -0.11224 0.15556 C -0.1125 0.15625 -0.11693 0.16875 -0.11602 0.17153 C -0.11433 0.17593 -0.11133 0.17871 -0.1086 0.18079 C -0.09636 0.19074 -0.09453 0.19098 -0.0849 0.19399 C -0.08633 0.19746 -0.08815 0.2007 -0.08959 0.2044 C -0.09011 0.20533 -0.0905 0.20718 -0.09011 0.20811 C -0.08659 0.21505 -0.08295 0.22199 -0.07852 0.22686 C -0.07409 0.23172 -0.06862 0.23403 -0.06367 0.23727 C -0.05847 0.24051 -0.05313 0.24375 -0.04779 0.24653 C -0.02617 0.25787 -0.04219 0.2463 -0.02722 0.25787 C -0.02774 0.26065 -0.02943 0.26436 -0.02826 0.26621 C -0.0211 0.27917 -0.0125 0.27686 -0.00339 0.2794 C 0.00469 0.28195 0.01276 0.28519 0.02083 0.28797 C 0.02278 0.28982 0.025 0.29098 0.02669 0.29352 C 0.02747 0.29491 0.02721 0.29746 0.02773 0.29908 C 0.02903 0.30417 0.03021 0.30949 0.0319 0.31412 C 0.03502 0.32223 0.04388 0.33588 0.0483 0.33959 C 0.05247 0.34283 0.05677 0.34375 0.06146 0.34514 C 0.06797 0.34723 0.07461 0.34815 0.08099 0.34977 L 0.0914 0.35278 C 0.09297 0.3544 0.09466 0.35579 0.09531 0.35926 C 0.09583 0.36204 0.09557 0.36482 0.09583 0.36783 C 0.09531 0.37107 0.09492 0.37454 0.09479 0.37801 C 0.09479 0.38033 0.09414 0.3838 0.09531 0.38473 C 0.1095 0.39399 0.12383 0.40324 0.13919 0.40718 C 0.14909 0.40973 0.14414 0.40787 0.1539 0.41274 C 0.15403 0.41297 0.15677 0.44144 0.15872 0.44653 C 0.15963 0.44931 0.16133 0.45116 0.16289 0.45232 C 0.16575 0.45417 0.16888 0.4544 0.17187 0.4551 C 0.17969 0.45695 0.18737 0.45811 0.19518 0.45973 C 0.20338 0.47431 0.19401 0.45579 0.19935 0.47292 C 0.20052 0.47639 0.20221 0.47917 0.20364 0.48218 C 0.20768 0.52037 0.20143 0.50417 0.2276 0.51227 C 0.22864 0.5125 0.22955 0.51366 0.2306 0.51412 C 0.23112 0.51505 0.23216 0.51574 0.23216 0.51713 C 0.23216 0.53843 0.2306 0.54051 0.22682 0.55834 C 0.22721 0.57361 0.22682 0.57431 0.2276 0.58473 C 0.22838 0.58936 0.22799 0.59468 0.22942 0.59861 C 0.23034 0.60139 0.23281 0.6007 0.23411 0.60255 C 0.23607 0.60463 0.23711 0.60834 0.23893 0.60996 C 0.24336 0.61343 0.24817 0.61482 0.25273 0.6176 C 0.272 0.62894 0.26679 0.62431 0.27578 0.63241 C 0.27916 0.6419 0.27864 0.64098 0.28333 0.64931 C 0.28828 0.65857 0.28932 0.66227 0.29557 0.66644 C 0.30312 0.6713 0.30442 0.67014 0.31276 0.67107 C 0.3138 0.67176 0.31979 0.67431 0.32083 0.67755 C 0.32317 0.68681 0.32096 0.69607 0.32513 0.70486 C 0.33229 0.72084 0.35469 0.74074 0.36211 0.74699 C 0.37018 0.75394 0.37851 0.75973 0.38685 0.76482 C 0.39557 0.77037 0.4138 0.77894 0.4138 0.77917 C 0.41471 0.78056 0.41575 0.78195 0.41653 0.7838 C 0.41914 0.79074 0.42096 0.80186 0.42487 0.80718 C 0.43034 0.81436 0.43567 0.81482 0.44179 0.81667 C 0.44362 0.81968 0.44557 0.82246 0.44713 0.82593 C 0.44974 0.83218 0.45052 0.84074 0.45403 0.84561 C 0.46849 0.86621 0.47174 0.8669 0.48411 0.87292 C 0.4862 0.87547 0.48867 0.87732 0.49036 0.88033 C 0.49088 0.88125 0.49232 0.89213 0.49258 0.8926 C 0.4944 0.89676 0.50026 0.9044 0.50364 0.90672 C 0.50482 0.90741 0.50612 0.90741 0.50729 0.90764 C 0.50859 0.90834 0.50976 0.90903 0.51107 0.90949 C 0.51471 0.91088 0.51862 0.91065 0.52213 0.9132 C 0.52643 0.91667 0.52982 0.92269 0.53372 0.92732 C 0.5345 0.92848 0.53541 0.92963 0.53633 0.9301 C 0.53841 0.93125 0.54271 0.93218 0.54271 0.93241 C 0.54583 0.93172 0.54909 0.93149 0.55208 0.93102 C 0.55325 0.93102 0.55442 0.93102 0.55534 0.9301 C 0.55599 0.92963 0.55612 0.92824 0.55651 0.92732 " pathEditMode="relative" rAng="0" ptsTypes="AAAAAAAAAAAAAAAAAAAAAAAAAA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182 0.00162 L -0.00182 0.00186 C -0.00794 0.00463 -0.01302 0.00787 -0.01875 0.01019 C -0.04088 0.01875 -0.03164 0.01273 -0.04258 0.0176 C -0.0431 0.01829 -0.04362 0.01829 -0.04414 0.01875 C -0.04075 0.02616 -0.03698 0.03241 -0.03411 0.04028 L -0.03203 0.04584 C -0.06159 0.05973 -0.05117 0.05209 -0.06471 0.06273 C -0.06706 0.07061 -0.06732 0.0676 -0.06628 0.07385 C -0.06615 0.07477 -0.06588 0.07593 -0.06588 0.07686 C -0.06862 0.08102 -0.07083 0.08797 -0.07422 0.08982 C -0.08229 0.09445 -0.09128 0.09329 -0.09961 0.0963 C -0.10417 0.09792 -0.10833 0.10139 -0.11276 0.10394 C -0.11406 0.10579 -0.11562 0.10718 -0.11654 0.10949 C -0.1168 0.11042 -0.11641 0.11181 -0.11602 0.11227 C -0.11094 0.11621 -0.10573 0.11829 -0.10065 0.12176 C -0.09896 0.12269 -0.09753 0.12431 -0.09583 0.12547 C -0.0957 0.12801 -0.09453 0.13079 -0.09544 0.13287 C -0.09766 0.13912 -0.1095 0.15232 -0.11224 0.15556 C -0.1125 0.15625 -0.11693 0.16875 -0.11602 0.17153 C -0.11432 0.17593 -0.11133 0.17871 -0.10859 0.18079 C -0.09635 0.19074 -0.09453 0.19098 -0.0849 0.19398 C -0.08633 0.19746 -0.08815 0.2007 -0.08958 0.2044 C -0.0901 0.20533 -0.09049 0.20718 -0.0901 0.20811 C -0.08659 0.21505 -0.08294 0.22199 -0.07852 0.22686 C -0.07409 0.23172 -0.06862 0.23403 -0.06367 0.23727 C -0.05846 0.24051 -0.05312 0.24375 -0.04779 0.24653 C -0.02617 0.25787 -0.04219 0.2463 -0.02721 0.25787 C -0.02786 0.26065 -0.02943 0.26436 -0.02825 0.26621 C -0.02109 0.27917 -0.01263 0.27686 -0.00338 0.2794 C 0.00469 0.28195 0.01276 0.28519 0.02083 0.28797 C 0.02279 0.28982 0.025 0.29098 0.02669 0.29352 C 0.02747 0.29491 0.02721 0.29746 0.02773 0.29908 C 0.02904 0.30417 0.03021 0.30949 0.0319 0.31412 C 0.03503 0.32223 0.04388 0.33588 0.04831 0.33959 C 0.05247 0.34283 0.05677 0.34375 0.06146 0.34514 C 0.06797 0.34723 0.07461 0.34815 0.08099 0.34977 L 0.09141 0.35278 C 0.09297 0.3544 0.09466 0.35579 0.09531 0.35926 C 0.09583 0.36204 0.09557 0.36482 0.09583 0.36783 C 0.09531 0.37107 0.09492 0.37454 0.09479 0.37801 C 0.09479 0.38033 0.09414 0.3838 0.09531 0.38473 C 0.10938 0.39398 0.12383 0.40324 0.13919 0.40718 C 0.14909 0.40973 0.14414 0.40787 0.15391 0.41273 C 0.15404 0.41297 0.15677 0.44144 0.15872 0.44653 C 0.15964 0.44931 0.16133 0.45116 0.16289 0.45232 C 0.16576 0.45417 0.16888 0.4544 0.17188 0.4551 C 0.17969 0.45695 0.18737 0.45811 0.19518 0.45973 C 0.20339 0.47431 0.19401 0.45579 0.19935 0.47292 C 0.20052 0.47639 0.20221 0.47917 0.20365 0.48218 C 0.20768 0.52037 0.20143 0.50417 0.2276 0.51227 C 0.22865 0.5125 0.22956 0.51366 0.2306 0.51412 C 0.23112 0.51505 0.23216 0.51574 0.23216 0.51713 C 0.23216 0.53843 0.2306 0.54051 0.22682 0.55834 C 0.22721 0.57361 0.22682 0.57431 0.2276 0.58473 C 0.22839 0.58936 0.228 0.59468 0.22943 0.59861 C 0.23034 0.60139 0.23281 0.6007 0.23412 0.60255 C 0.23607 0.60463 0.23711 0.60834 0.23893 0.60996 C 0.24336 0.61343 0.24818 0.61482 0.25273 0.6176 C 0.27188 0.62894 0.2668 0.62431 0.27565 0.63241 C 0.27917 0.6419 0.27865 0.64098 0.28333 0.64931 C 0.28828 0.65857 0.28932 0.66227 0.29557 0.66644 C 0.30313 0.6713 0.30443 0.67014 0.31276 0.67107 C 0.3138 0.67176 0.31966 0.67431 0.32083 0.67755 C 0.32318 0.68681 0.32096 0.69607 0.32513 0.70486 C 0.33229 0.72084 0.35469 0.74074 0.36211 0.74699 C 0.37018 0.75394 0.37852 0.75973 0.38685 0.76482 C 0.39557 0.77037 0.4138 0.77894 0.4138 0.77917 C 0.41471 0.78056 0.41576 0.78195 0.41654 0.7838 C 0.41914 0.79074 0.42096 0.80186 0.42487 0.80718 C 0.43034 0.81436 0.43568 0.81482 0.4418 0.81667 C 0.44362 0.81968 0.44557 0.82246 0.44714 0.82593 C 0.44974 0.83218 0.45052 0.84074 0.45404 0.84561 C 0.46849 0.86621 0.47175 0.8669 0.48412 0.87292 C 0.4862 0.87547 0.48867 0.87732 0.49037 0.88033 C 0.49089 0.88125 0.49232 0.89213 0.49258 0.8926 C 0.4944 0.89676 0.50026 0.9044 0.50365 0.90672 C 0.50482 0.90741 0.50612 0.90741 0.50729 0.90764 C 0.50859 0.90834 0.50977 0.90903 0.51107 0.90949 C 0.51471 0.91088 0.51862 0.91065 0.52214 0.9132 C 0.52643 0.91667 0.52982 0.92269 0.53372 0.92732 C 0.53451 0.92848 0.53542 0.92963 0.53633 0.9301 C 0.53841 0.93125 0.54271 0.93218 0.54271 0.93241 C 0.54583 0.93172 0.54909 0.93148 0.55208 0.93102 C 0.55326 0.93102 0.55443 0.93102 0.55534 0.9301 C 0.55599 0.92963 0.55612 0.92824 0.55651 0.92732 " pathEditMode="relative" rAng="0" ptsTypes="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182 0.00162 L -0.00182 0.00185 C -0.00781 0.00463 -0.01302 0.00787 -0.01875 0.01018 C -0.04089 0.01875 -0.03164 0.01273 -0.04258 0.01759 C -0.0431 0.01828 -0.04362 0.01828 -0.04414 0.01875 C -0.04076 0.02615 -0.03698 0.0324 -0.03411 0.04028 L -0.03203 0.04583 C -0.06159 0.05972 -0.05117 0.05208 -0.06471 0.06273 C -0.06706 0.0706 -0.06732 0.06759 -0.06628 0.07384 C -0.06615 0.07477 -0.06589 0.07592 -0.06589 0.07685 C -0.06862 0.08102 -0.07083 0.08796 -0.07422 0.08981 C -0.08229 0.09444 -0.09128 0.09328 -0.09961 0.09629 C -0.10417 0.09791 -0.10833 0.10139 -0.11276 0.10393 C -0.11406 0.10578 -0.11563 0.10717 -0.11654 0.10949 C -0.1168 0.11041 -0.11641 0.1118 -0.11602 0.11227 C -0.11094 0.1162 -0.10573 0.11828 -0.10065 0.12176 C -0.09896 0.12268 -0.09753 0.1243 -0.09583 0.12546 C -0.0957 0.12801 -0.09453 0.13078 -0.09544 0.13287 C -0.09766 0.13912 -0.10951 0.15231 -0.11224 0.15555 C -0.1125 0.15625 -0.11693 0.16875 -0.11602 0.17153 C -0.11432 0.17592 -0.11133 0.1787 -0.10859 0.18078 C -0.09635 0.19074 -0.09453 0.19097 -0.0849 0.19398 C -0.08633 0.19745 -0.08815 0.20069 -0.08958 0.2044 C -0.0901 0.20532 -0.0905 0.20717 -0.0901 0.2081 C -0.08659 0.21504 -0.08294 0.22199 -0.07852 0.22685 C -0.07409 0.23171 -0.06862 0.23403 -0.06367 0.23727 C -0.05846 0.24051 -0.05313 0.24375 -0.04779 0.24653 C -0.02617 0.25787 -0.04219 0.24629 -0.02721 0.25787 C -0.02786 0.26065 -0.02943 0.26435 -0.02826 0.2662 C -0.02109 0.27916 -0.01263 0.27685 -0.00339 0.2794 C 0.00469 0.28194 0.01276 0.28518 0.02083 0.28796 C 0.02279 0.28981 0.025 0.29097 0.02669 0.29352 C 0.02747 0.2949 0.02721 0.29745 0.02773 0.29907 C 0.02904 0.30416 0.03021 0.30949 0.0319 0.31412 C 0.03503 0.32222 0.04388 0.33588 0.04831 0.33958 C 0.05247 0.34282 0.05677 0.34375 0.06146 0.34514 C 0.06797 0.34722 0.07461 0.34815 0.08099 0.34977 L 0.09141 0.35278 C 0.09297 0.3544 0.09466 0.35578 0.09531 0.35926 C 0.09583 0.36203 0.09557 0.36481 0.09583 0.36782 C 0.09531 0.37106 0.09492 0.37453 0.09479 0.37801 C 0.09479 0.38032 0.09414 0.38379 0.09531 0.38472 C 0.10937 0.39398 0.12383 0.40324 0.13919 0.40717 C 0.14909 0.40972 0.14414 0.40787 0.15391 0.41273 C 0.15404 0.41296 0.15677 0.44143 0.15872 0.44653 C 0.15964 0.4493 0.16133 0.45115 0.16289 0.45231 C 0.16575 0.45416 0.16888 0.4544 0.17187 0.45509 C 0.17969 0.45694 0.18737 0.4581 0.19518 0.45972 C 0.20339 0.4743 0.19401 0.45578 0.19935 0.47291 C 0.20052 0.47639 0.20221 0.47916 0.20365 0.48217 C 0.20768 0.52037 0.20143 0.50416 0.2276 0.51227 C 0.22865 0.5125 0.22956 0.51365 0.2306 0.51412 C 0.23112 0.51504 0.23216 0.51574 0.23216 0.51713 C 0.23216 0.53842 0.2306 0.54051 0.22682 0.55833 C 0.22721 0.57361 0.22682 0.5743 0.2276 0.58472 C 0.22839 0.58935 0.22799 0.59467 0.22943 0.59861 C 0.23034 0.60139 0.23281 0.60069 0.23411 0.60254 C 0.23607 0.60463 0.23711 0.60833 0.23893 0.60995 C 0.24336 0.61342 0.24818 0.61481 0.25273 0.61759 C 0.27187 0.62893 0.2668 0.6243 0.27565 0.6324 C 0.27917 0.6419 0.27865 0.64097 0.28333 0.6493 C 0.28828 0.65856 0.28932 0.66227 0.29557 0.66643 C 0.30312 0.67129 0.30443 0.67014 0.31276 0.67106 C 0.3138 0.67176 0.31966 0.6743 0.32083 0.67754 C 0.32318 0.6868 0.32096 0.69606 0.32513 0.70486 C 0.33229 0.72083 0.35469 0.74074 0.36211 0.74699 C 0.37018 0.75393 0.37852 0.75972 0.38685 0.76481 C 0.39557 0.77037 0.4138 0.77893 0.4138 0.77916 C 0.41471 0.78055 0.41575 0.78194 0.41654 0.78379 C 0.41914 0.79074 0.42096 0.80185 0.42487 0.80717 C 0.43034 0.81435 0.43568 0.81481 0.4418 0.81666 C 0.44362 0.81967 0.44557 0.82245 0.44714 0.82592 C 0.44974 0.83217 0.45052 0.84074 0.45404 0.8456 C 0.46849 0.8662 0.47174 0.8669 0.48411 0.87291 C 0.4862 0.87546 0.48867 0.87731 0.49036 0.88032 C 0.49089 0.88125 0.49232 0.89213 0.49258 0.89259 C 0.4944 0.89676 0.50026 0.9044 0.50365 0.90671 C 0.50482 0.9074 0.50612 0.9074 0.50729 0.90764 C 0.50859 0.90833 0.50977 0.90903 0.51107 0.90949 C 0.51471 0.91088 0.51862 0.91065 0.52214 0.91319 C 0.52643 0.91666 0.52982 0.92268 0.53372 0.92731 C 0.5345 0.92847 0.53542 0.92963 0.53633 0.93009 C 0.53841 0.93125 0.54271 0.93217 0.54271 0.9324 C 0.54583 0.93171 0.54909 0.93148 0.55208 0.93102 C 0.55325 0.93102 0.55443 0.93102 0.55534 0.93009 C 0.55599 0.92963 0.55612 0.92824 0.55651 0.92731 " pathEditMode="relative" rAng="0" ptsTypes="AAAAAAAAAAAAAAAAAAAA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183 0.00162 L -0.00183 0.00185 C -0.00795 0.00463 -0.01302 0.00787 -0.01875 0.01018 C -0.04089 0.01875 -0.03164 0.01273 -0.04258 0.01759 C -0.0431 0.01828 -0.04362 0.01828 -0.04414 0.01875 C -0.04076 0.02615 -0.03698 0.0324 -0.03412 0.04027 L -0.03203 0.04583 C -0.06159 0.05972 -0.05117 0.05208 -0.06472 0.06273 C -0.06706 0.0706 -0.06732 0.06759 -0.06628 0.07384 C -0.06615 0.07476 -0.06589 0.07592 -0.06589 0.07685 C -0.06862 0.08101 -0.07084 0.08796 -0.07422 0.08981 C -0.08229 0.09444 -0.09128 0.09328 -0.09961 0.09629 C -0.10417 0.09791 -0.10834 0.10138 -0.11276 0.10393 C -0.11406 0.10578 -0.11563 0.10717 -0.11654 0.10949 C -0.1168 0.11041 -0.11641 0.1118 -0.11602 0.11226 C -0.11094 0.1162 -0.10573 0.11828 -0.10065 0.12175 C -0.09896 0.12268 -0.09753 0.1243 -0.09584 0.12546 C -0.09571 0.128 -0.09453 0.13078 -0.09545 0.13287 C -0.09766 0.13912 -0.10951 0.15231 -0.11224 0.15555 C -0.1125 0.15625 -0.11693 0.16875 -0.11602 0.17152 C -0.11433 0.17592 -0.11133 0.1787 -0.1086 0.18078 C -0.09636 0.19074 -0.09453 0.19097 -0.0849 0.19398 C -0.08633 0.19745 -0.08815 0.20069 -0.08959 0.20439 C -0.09011 0.20532 -0.0905 0.20717 -0.09011 0.2081 C -0.08659 0.21504 -0.08295 0.22199 -0.07852 0.22685 C -0.07409 0.23171 -0.06862 0.23402 -0.06367 0.23726 C -0.05847 0.2405 -0.05313 0.24375 -0.04779 0.24652 C -0.02617 0.25787 -0.04219 0.24629 -0.02722 0.25787 C -0.02787 0.26064 -0.02943 0.26435 -0.02826 0.2662 C -0.0211 0.27916 -0.01263 0.27685 -0.00339 0.27939 C 0.00469 0.28194 0.01276 0.28518 0.02083 0.28796 C 0.02278 0.28981 0.025 0.29097 0.02669 0.29351 C 0.02747 0.2949 0.02721 0.29745 0.02773 0.29907 C 0.02903 0.30416 0.03021 0.30949 0.0319 0.31412 C 0.03502 0.32222 0.04388 0.33588 0.0483 0.33958 C 0.05247 0.34282 0.05677 0.34375 0.06146 0.34513 C 0.06797 0.34722 0.07461 0.34814 0.08099 0.34976 L 0.0914 0.35277 C 0.09297 0.35439 0.09466 0.35578 0.09531 0.35925 C 0.09583 0.36203 0.09557 0.36481 0.09583 0.36782 C 0.09531 0.37106 0.09492 0.37453 0.09479 0.378 C 0.09479 0.38032 0.09414 0.38379 0.09531 0.38472 C 0.10937 0.39398 0.12383 0.40324 0.13919 0.40717 C 0.14909 0.40972 0.14414 0.40787 0.1539 0.41273 C 0.15403 0.41296 0.15677 0.44143 0.15872 0.44652 C 0.15963 0.4493 0.16133 0.45115 0.16289 0.45231 C 0.16575 0.45416 0.16888 0.45439 0.17187 0.45509 C 0.17969 0.45694 0.18737 0.4581 0.19518 0.45972 C 0.20338 0.4743 0.19401 0.45578 0.19935 0.47291 C 0.20052 0.47638 0.20221 0.47916 0.20364 0.48217 C 0.20768 0.52037 0.20143 0.50416 0.2276 0.51226 C 0.22864 0.5125 0.22955 0.51365 0.2306 0.51412 C 0.23112 0.51504 0.23216 0.51574 0.23216 0.51713 C 0.23216 0.53842 0.2306 0.5405 0.22682 0.55833 C 0.22721 0.57361 0.22682 0.5743 0.2276 0.58472 C 0.22838 0.58935 0.22799 0.59467 0.22942 0.59861 C 0.23034 0.60138 0.23281 0.60069 0.23411 0.60254 C 0.23607 0.60463 0.23711 0.60833 0.23893 0.60995 C 0.24336 0.61342 0.24817 0.61481 0.25273 0.61759 C 0.27187 0.62893 0.26679 0.6243 0.27565 0.6324 C 0.27916 0.64189 0.27864 0.64097 0.28333 0.6493 C 0.28828 0.65856 0.28932 0.66226 0.29557 0.66643 C 0.30312 0.67129 0.30442 0.67013 0.31276 0.67106 C 0.3138 0.67175 0.31966 0.6743 0.32083 0.67754 C 0.32317 0.6868 0.32096 0.69606 0.32513 0.70486 C 0.33229 0.72083 0.35469 0.74074 0.36211 0.74699 C 0.37018 0.75393 0.37851 0.75972 0.38685 0.76481 C 0.39557 0.77037 0.4138 0.77893 0.4138 0.77916 C 0.41471 0.78055 0.41575 0.78194 0.41653 0.78379 C 0.41914 0.79074 0.42096 0.80185 0.42487 0.80717 C 0.43034 0.81435 0.43567 0.81481 0.44179 0.81666 C 0.44362 0.81967 0.44557 0.82245 0.44713 0.82592 C 0.44974 0.83217 0.45052 0.84074 0.45403 0.8456 C 0.46849 0.8662 0.47174 0.86689 0.48411 0.87291 C 0.4862 0.87546 0.48867 0.87731 0.49036 0.88032 C 0.49088 0.88125 0.49232 0.89213 0.49258 0.89259 C 0.4944 0.89675 0.50026 0.90439 0.50364 0.90671 C 0.50482 0.9074 0.50612 0.9074 0.50729 0.90763 C 0.50859 0.90833 0.50976 0.90902 0.51107 0.90949 C 0.51471 0.91088 0.51862 0.91064 0.52213 0.91319 C 0.52643 0.91666 0.52982 0.92268 0.53372 0.92731 C 0.5345 0.92847 0.53541 0.92963 0.53633 0.93009 C 0.53841 0.93125 0.54271 0.93217 0.54271 0.9324 C 0.54583 0.93171 0.54909 0.93148 0.55208 0.93101 C 0.55325 0.93101 0.55442 0.93101 0.55534 0.93009 C 0.55599 0.92963 0.55612 0.92824 0.55651 0.92731 " pathEditMode="relative" rAng="0" ptsTypes="AAAAAAAAAAAAAAAAAAAAAAAAAAAA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2.29167E-6 7.40741E-7 L 2.29167E-6 0.00023 C -0.00625 0.00324 -0.0112 0.00625 -0.01693 0.00856 C -0.03906 0.01713 -0.02982 0.01111 -0.04076 0.01597 C -0.04128 0.01667 -0.0418 0.01667 -0.04232 0.01713 C -0.03893 0.02454 -0.03516 0.03079 -0.03229 0.03866 L -0.03021 0.04421 C -0.05977 0.0581 -0.04935 0.05046 -0.06302 0.06111 C -0.0655 0.06898 -0.0655 0.06597 -0.06446 0.07222 C -0.06433 0.07315 -0.06419 0.0743 -0.06419 0.07523 C -0.0668 0.0794 -0.06927 0.08634 -0.0724 0.08819 C -0.08047 0.09282 -0.08946 0.09167 -0.09779 0.09468 C -0.10248 0.0963 -0.10664 0.09977 -0.11094 0.10231 C -0.11224 0.10417 -0.1138 0.10555 -0.11472 0.10787 C -0.11498 0.1088 -0.11459 0.11018 -0.11419 0.11065 C -0.10912 0.11458 -0.10404 0.11667 -0.09883 0.12014 C -0.09714 0.12106 -0.09571 0.12268 -0.09401 0.12384 C -0.09388 0.12639 -0.09271 0.12917 -0.09362 0.13125 C -0.09584 0.1375 -0.10768 0.15069 -0.11042 0.15393 C -0.11081 0.15463 -0.11511 0.16713 -0.11419 0.16991 C -0.1125 0.1743 -0.10951 0.17708 -0.10677 0.17917 C -0.09453 0.18912 -0.09271 0.18935 -0.08321 0.19236 C -0.08451 0.19583 -0.08633 0.19907 -0.08776 0.20278 C -0.08828 0.2037 -0.08893 0.20555 -0.08828 0.20648 C -0.08477 0.21343 -0.08112 0.22037 -0.07669 0.22523 C -0.07227 0.23009 -0.0668 0.23241 -0.06185 0.23565 C -0.05677 0.23889 -0.05156 0.24213 -0.04597 0.24491 C -0.02435 0.25625 -0.04037 0.24468 -0.02539 0.25625 C -0.02617 0.25903 -0.02761 0.26273 -0.02643 0.26458 C -0.01927 0.27755 -0.0112 0.27523 -0.00156 0.27778 C 0.00625 0.28032 0.01432 0.28356 0.02265 0.28634 C 0.02461 0.28819 0.02682 0.28935 0.02851 0.2919 C 0.02929 0.29329 0.02903 0.29583 0.02956 0.29745 C 0.03086 0.30255 0.03203 0.30787 0.03372 0.3125 C 0.03685 0.3206 0.0457 0.33426 0.05013 0.33796 C 0.05429 0.3412 0.05859 0.34213 0.06328 0.34352 C 0.06979 0.3456 0.07643 0.34653 0.08281 0.34815 L 0.09323 0.35116 C 0.09479 0.35278 0.09648 0.35417 0.09713 0.35764 C 0.09765 0.36042 0.09739 0.36319 0.09765 0.3662 C 0.09713 0.36944 0.09674 0.37292 0.09661 0.37639 C 0.09661 0.3787 0.09596 0.38218 0.09713 0.3831 C 0.11107 0.39236 0.12565 0.40162 0.14101 0.40555 C 0.15091 0.4081 0.14596 0.40625 0.15573 0.41111 C 0.15586 0.41134 0.15859 0.43981 0.16054 0.44491 C 0.16146 0.44768 0.16315 0.44954 0.16471 0.45069 C 0.16758 0.45255 0.1707 0.45278 0.1737 0.45347 C 0.18151 0.45532 0.18919 0.45648 0.197 0.4581 C 0.20521 0.47268 0.19583 0.45417 0.20117 0.4713 C 0.20234 0.47477 0.20403 0.47755 0.20547 0.48055 C 0.2095 0.51875 0.20325 0.50255 0.22929 0.51065 C 0.23047 0.51088 0.23138 0.51204 0.23242 0.5125 C 0.23294 0.51343 0.23398 0.51412 0.23398 0.51551 C 0.23398 0.5368 0.23242 0.53889 0.22864 0.55671 C 0.22903 0.57199 0.22864 0.57268 0.22929 0.5831 C 0.23021 0.58773 0.22982 0.59305 0.23125 0.59699 C 0.23203 0.59977 0.23463 0.59907 0.23594 0.60093 C 0.23789 0.60301 0.23893 0.60671 0.24075 0.60833 C 0.24518 0.6118 0.25 0.61319 0.25456 0.61597 C 0.27357 0.62731 0.26862 0.62268 0.27734 0.63079 C 0.28099 0.64028 0.28047 0.63935 0.28515 0.64768 C 0.2901 0.65694 0.29114 0.66065 0.29739 0.66481 C 0.30495 0.66968 0.30625 0.66852 0.31445 0.66944 C 0.31562 0.67014 0.32135 0.67268 0.32265 0.67593 C 0.32487 0.68518 0.32265 0.69444 0.32695 0.70324 C 0.33411 0.71921 0.35651 0.73912 0.36393 0.74537 C 0.372 0.75231 0.38034 0.7581 0.38867 0.76319 C 0.39739 0.76875 0.41549 0.77731 0.41549 0.77755 C 0.41653 0.77893 0.41758 0.78032 0.41823 0.78218 C 0.42096 0.78912 0.42278 0.80023 0.42669 0.80555 C 0.43216 0.81273 0.4375 0.81319 0.44362 0.81505 C 0.44544 0.81805 0.44739 0.82083 0.44896 0.8243 C 0.45156 0.83055 0.45234 0.83912 0.45586 0.84398 C 0.47031 0.86458 0.47357 0.86528 0.48594 0.8713 C 0.48802 0.87384 0.49049 0.87569 0.49219 0.8787 C 0.49271 0.87963 0.49414 0.89051 0.4944 0.89097 C 0.49622 0.89514 0.50208 0.90278 0.50547 0.90509 C 0.50664 0.90579 0.50794 0.90579 0.50911 0.90602 C 0.51041 0.90671 0.51159 0.90741 0.51289 0.90787 C 0.51653 0.90926 0.52044 0.90903 0.52396 0.91157 C 0.52825 0.91505 0.53164 0.92106 0.53554 0.92569 C 0.53633 0.92685 0.53724 0.92801 0.53815 0.92847 C 0.54023 0.92963 0.54453 0.93055 0.54453 0.93079 C 0.54765 0.93009 0.55091 0.92986 0.5539 0.9294 C 0.55508 0.9294 0.55625 0.9294 0.55716 0.92847 C 0.55781 0.92801 0.55794 0.92662 0.55833 0.92569 " pathEditMode="relative" rAng="0" ptsTypes="AAAAAAAAAAAAAAAAAAAAAAAAAAAAAAAAAAAAAAAAAAAAAAAAAAAAAAAAAAAAAAAAAAAAAAAAAAAAAAAAAAAAAA">
                                      <p:cBhvr>
                                        <p:cTn id="1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0162 L -0.00183 0.00185 C -0.00782 0.00463 -0.01302 0.00787 -0.01875 0.01018 C -0.04089 0.01875 -0.03164 0.01273 -0.04258 0.01759 C -0.0431 0.01829 -0.04362 0.01829 -0.04414 0.01875 C -0.04076 0.02616 -0.03698 0.03241 -0.03412 0.04028 L -0.03203 0.04583 C -0.06159 0.05972 -0.05118 0.05208 -0.06472 0.06273 C -0.06706 0.0706 -0.06732 0.06759 -0.06628 0.07384 C -0.06615 0.07477 -0.06589 0.07593 -0.06589 0.07685 C -0.06862 0.08102 -0.07084 0.08796 -0.07422 0.08981 C -0.0823 0.09444 -0.09128 0.09329 -0.09961 0.0963 C -0.10417 0.09792 -0.10834 0.10139 -0.11276 0.10393 C -0.11407 0.10579 -0.11563 0.10718 -0.11654 0.10949 C -0.1168 0.11042 -0.11641 0.11181 -0.11602 0.11227 C -0.11094 0.1162 -0.10573 0.11829 -0.10065 0.12176 C -0.09896 0.12268 -0.09753 0.12431 -0.09584 0.12546 C -0.09571 0.12801 -0.09453 0.13079 -0.09545 0.13287 C -0.09766 0.13912 -0.10951 0.15231 -0.11224 0.15556 C -0.1125 0.15625 -0.11693 0.16875 -0.11602 0.17153 C -0.11433 0.17593 -0.11133 0.1787 -0.1086 0.18079 C -0.09636 0.19074 -0.09453 0.19097 -0.0849 0.19398 C -0.08633 0.19745 -0.08815 0.20069 -0.08959 0.2044 C -0.09011 0.20532 -0.0905 0.20718 -0.09011 0.2081 C -0.08659 0.21505 -0.08295 0.22199 -0.07852 0.22685 C -0.07409 0.23171 -0.06862 0.23403 -0.06368 0.23727 C -0.05847 0.24051 -0.05313 0.24375 -0.04779 0.24653 C -0.02618 0.25787 -0.04219 0.2463 -0.02722 0.25787 C -0.02787 0.26065 -0.02943 0.26435 -0.02826 0.2662 C -0.0211 0.27917 -0.0125 0.27685 -0.00339 0.2794 C 0.00468 0.28194 0.01276 0.28518 0.02083 0.28796 C 0.02278 0.28981 0.025 0.29097 0.02669 0.29352 C 0.02747 0.29491 0.02721 0.29745 0.02773 0.29907 C 0.02903 0.30417 0.0302 0.30949 0.0319 0.31412 C 0.03502 0.32222 0.04388 0.33588 0.0483 0.33958 C 0.05247 0.34282 0.05677 0.34375 0.06145 0.34514 C 0.06797 0.34722 0.07461 0.34815 0.08099 0.34977 L 0.0914 0.35278 C 0.09297 0.3544 0.09466 0.35579 0.09531 0.35926 C 0.09583 0.36204 0.09557 0.36481 0.09583 0.36782 C 0.09531 0.37106 0.09492 0.37454 0.09479 0.37801 C 0.09479 0.38032 0.09414 0.3838 0.09531 0.38472 C 0.10937 0.39398 0.12382 0.40324 0.13919 0.40718 C 0.14908 0.40972 0.14414 0.40787 0.1539 0.41273 C 0.15403 0.41296 0.15677 0.44143 0.15872 0.44653 C 0.15963 0.44931 0.16132 0.45116 0.16289 0.45231 C 0.16575 0.45417 0.16888 0.4544 0.17187 0.45509 C 0.17968 0.45694 0.18737 0.4581 0.19518 0.45972 C 0.20338 0.47431 0.19401 0.45579 0.19935 0.47292 C 0.20052 0.47639 0.20221 0.47917 0.20364 0.48218 C 0.20768 0.52037 0.20143 0.50417 0.2276 0.51227 C 0.22864 0.5125 0.22955 0.51366 0.2306 0.51412 C 0.23112 0.51505 0.23216 0.51574 0.23216 0.51713 C 0.23216 0.53843 0.2306 0.54051 0.22682 0.55833 C 0.22721 0.57361 0.22682 0.57431 0.2276 0.58472 C 0.22838 0.58935 0.22799 0.59468 0.22942 0.59861 C 0.23033 0.60139 0.23281 0.60069 0.23411 0.60255 C 0.23606 0.60463 0.23711 0.60833 0.23893 0.60995 C 0.24336 0.61343 0.24817 0.61481 0.25273 0.61759 C 0.27174 0.62893 0.26679 0.62431 0.27552 0.63241 C 0.27916 0.6419 0.27864 0.64097 0.28333 0.64931 C 0.28828 0.65856 0.28932 0.66227 0.29557 0.66643 C 0.30312 0.6713 0.30442 0.67014 0.31276 0.67106 C 0.3138 0.67176 0.31953 0.67431 0.32083 0.67755 C 0.32317 0.68681 0.32096 0.69606 0.32513 0.70486 C 0.33229 0.72083 0.35468 0.74074 0.36211 0.74699 C 0.37018 0.75393 0.37851 0.75972 0.38685 0.76481 C 0.39557 0.77037 0.4138 0.77893 0.4138 0.77917 C 0.41471 0.78056 0.41575 0.78194 0.41653 0.7838 C 0.41914 0.79074 0.42096 0.80185 0.42487 0.80718 C 0.43033 0.81435 0.43567 0.81481 0.44179 0.81667 C 0.44362 0.81968 0.44557 0.82245 0.44713 0.82593 C 0.44974 0.83218 0.45052 0.84074 0.45403 0.8456 C 0.46849 0.8662 0.47174 0.8669 0.48411 0.87292 C 0.48619 0.87546 0.48867 0.87731 0.49036 0.88032 C 0.49088 0.88125 0.49231 0.89213 0.49257 0.89259 C 0.4944 0.89676 0.50026 0.9044 0.50364 0.90671 C 0.50481 0.90741 0.50612 0.90741 0.50729 0.90764 C 0.50859 0.90833 0.50976 0.90903 0.51106 0.90949 C 0.51471 0.91088 0.51862 0.91065 0.52213 0.91319 C 0.52643 0.91667 0.52981 0.92268 0.53372 0.92731 C 0.5345 0.92847 0.53541 0.92963 0.53632 0.93009 C 0.53841 0.93125 0.5427 0.93218 0.5427 0.93241 C 0.54583 0.93171 0.54908 0.93148 0.55208 0.93102 C 0.55325 0.93102 0.55442 0.93102 0.55533 0.93009 C 0.55599 0.92963 0.55612 0.92824 0.55651 0.92731 " pathEditMode="relative" rAng="0" ptsTypes="AAAAAAAAAAAAAAAAAAAAAAAAAAAAAAAAAAAAAAAAAA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4" y="465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3.7037E-7 L -3.95833E-6 0.00023 C 0.00105 0.00509 0.00052 0.01227 0.00313 0.01574 C 0.0086 0.02315 0.01602 0.025 0.0224 0.03056 C 0.0237 0.03148 0.02474 0.03356 0.02605 0.03518 C 0.02526 0.03981 0.02474 0.04444 0.02396 0.04907 C 0.02305 0.05347 0.01875 0.0588 0.02084 0.06204 C 0.03295 0.08032 0.05821 0.08495 0.0724 0.08981 C 0.07292 0.09074 0.0737 0.0912 0.07396 0.09259 C 0.07552 0.10255 0.07331 0.11597 0.07761 0.12315 C 0.08438 0.13426 0.09467 0.13657 0.10365 0.14167 C 0.11967 0.15046 0.12162 0.14421 0.13386 0.15556 C 0.13594 0.15741 0.13763 0.16042 0.13959 0.16296 C 0.14089 0.17477 0.1431 0.19699 0.14688 0.20278 C 0.15508 0.21551 0.16602 0.22176 0.17657 0.22778 C 0.18907 0.23472 0.20248 0.23565 0.21563 0.23704 C 0.21576 0.23819 0.2155 0.24005 0.21615 0.24074 C 0.24167 0.26551 0.24336 0.26435 0.2698 0.2794 C 0.27006 0.29352 0.26706 0.30856 0.27084 0.32083 C 0.27618 0.33935 0.29857 0.35278 0.30834 0.35995 C 0.30886 0.36157 0.30964 0.36296 0.3099 0.36481 C 0.31003 0.36713 0.3086 0.36991 0.30938 0.37222 C 0.31003 0.37477 0.31198 0.37569 0.31355 0.37662 C 0.34662 0.39931 0.31719 0.37569 0.3375 0.39259 C 0.33776 0.39352 0.33842 0.39421 0.33855 0.39537 C 0.33881 0.4 0.3362 0.40093 0.33438 0.40278 C 0.3336 0.40324 0.33295 0.40393 0.3323 0.40463 C 0.32891 0.41319 0.32709 0.41667 0.33698 0.43148 C 0.33881 0.43426 0.35365 0.4375 0.35834 0.43889 C 0.35443 0.45694 0.35131 0.45764 0.36615 0.47037 C 0.38021 0.48218 0.39532 0.48981 0.4099 0.5 C 0.41316 0.50208 0.41641 0.50486 0.4198 0.50718 C 0.42084 0.51134 0.42149 0.51574 0.42292 0.51944 C 0.43568 0.55301 0.44011 0.53935 0.46875 0.56667 C 0.4737 0.5713 0.47774 0.57893 0.4823 0.58518 C 0.48555 0.59606 0.48659 0.61042 0.49219 0.61852 C 0.49753 0.62616 0.50261 0.63449 0.50834 0.64167 C 0.51237 0.64653 0.51719 0.64954 0.52136 0.6544 C 0.52644 0.66088 0.5306 0.66921 0.53594 0.67593 C 0.54349 0.68495 0.55209 0.69167 0.5599 0.70069 C 0.57982 0.72454 0.55026 0.68912 0.56875 0.71157 C 0.56954 0.71296 0.57045 0.71366 0.57136 0.71435 C 0.57722 0.71991 0.58282 0.72662 0.58907 0.73032 C 0.5931 0.73287 0.60209 0.73426 0.60209 0.73426 " pathEditMode="relative" rAng="0" ptsTypes="AAAAAAAAAAAAAAAAAAAAAAAAAAAAAAAAAAAAAAAAAAAA">
                                      <p:cBhvr>
                                        <p:cTn id="2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04" y="3671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125 L 0.00299 0.0125 C 0.00403 0.01759 0.00351 0.02477 0.00612 0.02824 C 0.01159 0.03565 0.01901 0.0375 0.02539 0.04305 C 0.02669 0.04398 0.02773 0.04606 0.02903 0.04768 C 0.02825 0.05231 0.02773 0.05694 0.02695 0.06157 C 0.02604 0.06597 0.02174 0.0713 0.02383 0.07454 C 0.03593 0.09282 0.06119 0.09745 0.07539 0.10231 C 0.07591 0.10324 0.07669 0.1037 0.07695 0.10509 C 0.07851 0.11505 0.0763 0.12847 0.0806 0.13565 C 0.08737 0.14676 0.09765 0.14907 0.10664 0.15417 C 0.12265 0.16296 0.12461 0.15671 0.13685 0.16805 C 0.13893 0.16991 0.14062 0.17292 0.14258 0.17546 C 0.14388 0.18727 0.14609 0.20949 0.14987 0.21528 C 0.15807 0.22801 0.16901 0.23426 0.17955 0.24028 C 0.19205 0.24722 0.20547 0.24815 0.21862 0.24954 C 0.21875 0.25069 0.21849 0.25255 0.21914 0.25324 C 0.24466 0.27801 0.24635 0.27685 0.27278 0.29213 C 0.27304 0.30602 0.27005 0.3213 0.27383 0.33356 C 0.27916 0.35208 0.30156 0.36528 0.31133 0.37245 C 0.31185 0.37407 0.31263 0.37546 0.31289 0.37731 C 0.31302 0.37963 0.31159 0.38241 0.31237 0.38472 C 0.31302 0.38727 0.31497 0.38819 0.31653 0.38912 C 0.34961 0.4118 0.32018 0.38819 0.34049 0.40509 C 0.34075 0.40602 0.3414 0.40671 0.34153 0.40787 C 0.34179 0.4125 0.33919 0.41343 0.33737 0.41528 C 0.33659 0.41574 0.33593 0.41643 0.33528 0.41713 C 0.3319 0.42569 0.33008 0.42917 0.33997 0.44398 C 0.34179 0.44676 0.35664 0.45 0.36133 0.45139 C 0.35742 0.46944 0.35429 0.47014 0.36914 0.48287 C 0.3832 0.49468 0.3983 0.50231 0.41289 0.5125 C 0.41614 0.51458 0.4194 0.51736 0.42278 0.51991 C 0.42383 0.52384 0.42448 0.52824 0.42591 0.53194 C 0.43867 0.56574 0.4431 0.55185 0.47174 0.57917 C 0.47669 0.5838 0.48073 0.59143 0.48528 0.59768 C 0.48854 0.60856 0.48958 0.62292 0.49518 0.63102 C 0.50052 0.63866 0.5056 0.64699 0.51133 0.65417 C 0.51536 0.65903 0.52018 0.66204 0.52435 0.66713 C 0.52942 0.67338 0.53359 0.68194 0.53893 0.68843 C 0.54648 0.69745 0.55508 0.70417 0.56289 0.71343 C 0.58281 0.73704 0.55325 0.70185 0.57174 0.7243 C 0.57252 0.72546 0.57343 0.72639 0.57435 0.72708 C 0.58021 0.73264 0.5858 0.73912 0.59205 0.74305 C 0.59609 0.7456 0.60508 0.74676 0.60508 0.74676 " pathEditMode="relative" ptsTypes="AAAAAAAAAAAAAAAAAAAAAAAAAAAAAAAAAAAAAAAAAAAA">
                                      <p:cBhvr>
                                        <p:cTn id="28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1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SF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Wallenböck</dc:creator>
  <cp:lastModifiedBy>Lukas Wallenböck</cp:lastModifiedBy>
  <cp:revision>12</cp:revision>
  <dcterms:created xsi:type="dcterms:W3CDTF">2024-11-10T00:10:13Z</dcterms:created>
  <dcterms:modified xsi:type="dcterms:W3CDTF">2024-11-10T09:57:49Z</dcterms:modified>
</cp:coreProperties>
</file>